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6" r:id="rId3"/>
    <p:sldId id="260" r:id="rId5"/>
    <p:sldId id="257" r:id="rId6"/>
    <p:sldId id="261" r:id="rId7"/>
    <p:sldId id="262" r:id="rId8"/>
    <p:sldId id="259" r:id="rId9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/>
    <p:restoredTop sz="94616"/>
  </p:normalViewPr>
  <p:slideViewPr>
    <p:cSldViewPr showGuides="1"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Header Placeholder 204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pPr lvl="0" eaLnBrk="0" fontAlgn="base" hangingPunct="0"/>
            <a:endParaRPr lang="fr-FR" altLang="x-none" sz="1200" strike="noStrike" noProof="1"/>
          </a:p>
        </p:txBody>
      </p:sp>
      <p:sp>
        <p:nvSpPr>
          <p:cNvPr id="20483" name="Date Placeholder 20482"/>
          <p:cNvSpPr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pPr lvl="0" algn="r" eaLnBrk="0" fontAlgn="base" hangingPunct="0"/>
            <a:endParaRPr lang="fr-FR" altLang="x-none" sz="1200" strike="noStrike" noProof="1"/>
          </a:p>
        </p:txBody>
      </p:sp>
      <p:sp>
        <p:nvSpPr>
          <p:cNvPr id="20484" name="Footer Placeholder 20483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p>
            <a:pPr lvl="0" eaLnBrk="0" fontAlgn="base" hangingPunct="0"/>
            <a:endParaRPr lang="fr-FR" altLang="x-none" sz="1200" strike="noStrike" noProof="1"/>
          </a:p>
        </p:txBody>
      </p:sp>
      <p:sp>
        <p:nvSpPr>
          <p:cNvPr id="20485" name="Slide Number Placeholder 2048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p>
            <a:pPr lvl="0" algn="r" eaLnBrk="0" fontAlgn="base" hangingPunct="0"/>
            <a:fld id="{9A0DB2DC-4C9A-4742-B13C-FB6460FD3503}" type="slidenum">
              <a:rPr lang="fr-FR" altLang="x-none" sz="1200" strike="noStrike" noProof="1">
                <a:latin typeface="Times New Roman" panose="02020603050405020304" pitchFamily="18" charset="0"/>
                <a:ea typeface="Arial" panose="020B0604020202020204" pitchFamily="34" charset="0"/>
                <a:cs typeface="+mn-ea"/>
              </a:rPr>
            </a:fld>
            <a:endParaRPr lang="fr-FR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Header Placeholder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pPr lvl="0" eaLnBrk="0" fontAlgn="base" hangingPunct="0"/>
            <a:endParaRPr lang="fr-FR" altLang="x-none" sz="1200" strike="noStrike" noProof="1" dirty="0"/>
          </a:p>
        </p:txBody>
      </p:sp>
      <p:sp>
        <p:nvSpPr>
          <p:cNvPr id="4099" name="Slide Image Placeholder 20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0" name="Text Placeholder 2051"/>
          <p:cNvSpPr>
            <a:spLocks noGrp="1"/>
          </p:cNvSpPr>
          <p:nvPr>
            <p:ph type="body" sz="quarter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p>
            <a:pPr lvl="0" indent="0"/>
            <a:r>
              <a:rPr lang="fr-FR" altLang="x-none" dirty="0"/>
              <a:t>Cliquez pour modifier les styles du texte du masque</a:t>
            </a:r>
            <a:endParaRPr lang="fr-FR" altLang="x-none" dirty="0"/>
          </a:p>
          <a:p>
            <a:pPr lvl="1" indent="0"/>
            <a:r>
              <a:rPr lang="fr-FR" altLang="x-none" dirty="0"/>
              <a:t>Deuxième niveau</a:t>
            </a:r>
            <a:endParaRPr lang="fr-FR" altLang="x-none" dirty="0"/>
          </a:p>
          <a:p>
            <a:pPr lvl="2" indent="0"/>
            <a:r>
              <a:rPr lang="fr-FR" altLang="x-none" dirty="0"/>
              <a:t>Troisième niveau</a:t>
            </a:r>
            <a:endParaRPr lang="fr-FR" altLang="x-none" dirty="0"/>
          </a:p>
          <a:p>
            <a:pPr lvl="3" indent="0"/>
            <a:r>
              <a:rPr lang="fr-FR" altLang="x-none" dirty="0"/>
              <a:t>Quatrième niveau</a:t>
            </a:r>
            <a:endParaRPr lang="fr-FR" altLang="x-none" dirty="0"/>
          </a:p>
          <a:p>
            <a:pPr lvl="4" indent="0"/>
            <a:r>
              <a:rPr lang="fr-FR" altLang="x-none" dirty="0"/>
              <a:t>Cinquième niveau</a:t>
            </a:r>
            <a:endParaRPr lang="fr-FR" altLang="x-none" dirty="0"/>
          </a:p>
        </p:txBody>
      </p:sp>
      <p:sp>
        <p:nvSpPr>
          <p:cNvPr id="2053" name="Date Placeholder 2052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/>
          <a:p>
            <a:pPr lvl="0" algn="r" eaLnBrk="0" fontAlgn="base" hangingPunct="0"/>
            <a:endParaRPr lang="fr-FR" altLang="x-none" sz="1200" strike="noStrike" noProof="1" dirty="0"/>
          </a:p>
        </p:txBody>
      </p:sp>
      <p:sp>
        <p:nvSpPr>
          <p:cNvPr id="2054" name="Footer Placeholder 2053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p>
            <a:pPr lvl="0" eaLnBrk="0" fontAlgn="base" hangingPunct="0"/>
            <a:endParaRPr lang="fr-FR" altLang="x-none" sz="1200" strike="noStrike" noProof="1" dirty="0"/>
          </a:p>
        </p:txBody>
      </p:sp>
      <p:sp>
        <p:nvSpPr>
          <p:cNvPr id="2055" name="Slide Number Placeholder 2054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p>
            <a:pPr lvl="0" algn="r" eaLnBrk="0" fontAlgn="base" hangingPunct="0"/>
            <a:fld id="{9A0DB2DC-4C9A-4742-B13C-FB6460FD3503}" type="slidenum">
              <a:rPr lang="fr-FR" altLang="x-none" sz="1200" strike="noStrike" noProof="1" dirty="0">
                <a:latin typeface="Times New Roman" panose="02020603050405020304" pitchFamily="18" charset="0"/>
                <a:ea typeface="Arial" panose="020B0604020202020204" pitchFamily="34" charset="0"/>
                <a:cs typeface="+mn-ea"/>
              </a:rPr>
            </a:fld>
            <a:endParaRPr lang="fr-FR" altLang="x-none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Slide Image Placeholder 24577"/>
          <p:cNvSpPr>
            <a:spLocks noTextEdit="1"/>
          </p:cNvSpPr>
          <p:nvPr>
            <p:ph type="sldImg"/>
          </p:nvPr>
        </p:nvSpPr>
        <p:spPr/>
      </p:sp>
      <p:sp>
        <p:nvSpPr>
          <p:cNvPr id="6146" name="Text Placeholder 24578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fr-FR" altLang="x-none" dirty="0"/>
          </a:p>
        </p:txBody>
      </p:sp>
      <p:sp>
        <p:nvSpPr>
          <p:cNvPr id="6147" name="Slide Number Placeholder 1"/>
          <p:cNvSpPr/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p>
            <a:pPr lvl="0" indent="0" algn="r" eaLnBrk="0" hangingPunct="0"/>
            <a:fld id="{9A0DB2DC-4C9A-4742-B13C-FB6460FD3503}" type="slidenum">
              <a:rPr lang="fr-FR" altLang="x-none" sz="1200" dirty="0">
                <a:latin typeface="Times New Roman" panose="02020603050405020304" pitchFamily="18" charset="0"/>
              </a:rPr>
            </a:fld>
            <a:endParaRPr lang="fr-FR" altLang="x-none" sz="1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Slide Image Placeholder 25601"/>
          <p:cNvSpPr>
            <a:spLocks noTextEdit="1"/>
          </p:cNvSpPr>
          <p:nvPr>
            <p:ph type="sldImg"/>
          </p:nvPr>
        </p:nvSpPr>
        <p:spPr/>
      </p:sp>
      <p:sp>
        <p:nvSpPr>
          <p:cNvPr id="9218" name="Text Placeholder 25602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fr-FR" altLang="x-none" dirty="0"/>
          </a:p>
        </p:txBody>
      </p:sp>
      <p:sp>
        <p:nvSpPr>
          <p:cNvPr id="9219" name="Slide Number Placeholder 1"/>
          <p:cNvSpPr/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p>
            <a:pPr lvl="0" indent="0" algn="r" eaLnBrk="0" hangingPunct="0"/>
            <a:fld id="{9A0DB2DC-4C9A-4742-B13C-FB6460FD3503}" type="slidenum">
              <a:rPr lang="fr-FR" altLang="x-none" sz="1200" dirty="0"/>
            </a:fld>
            <a:endParaRPr lang="fr-FR" altLang="x-none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Slide Image Placeholder 27649"/>
          <p:cNvSpPr>
            <a:spLocks noTextEdit="1"/>
          </p:cNvSpPr>
          <p:nvPr>
            <p:ph type="sldImg"/>
          </p:nvPr>
        </p:nvSpPr>
        <p:spPr/>
      </p:sp>
      <p:sp>
        <p:nvSpPr>
          <p:cNvPr id="14338" name="Text Placeholder 27650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fr-FR" altLang="x-none" dirty="0"/>
          </a:p>
        </p:txBody>
      </p:sp>
      <p:sp>
        <p:nvSpPr>
          <p:cNvPr id="14339" name="Slide Number Placeholder 1"/>
          <p:cNvSpPr/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</a:ln>
        </p:spPr>
        <p:txBody>
          <a:bodyPr anchor="b"/>
          <a:p>
            <a:pPr lvl="0" indent="0" algn="r" eaLnBrk="0" hangingPunct="0"/>
            <a:fld id="{9A0DB2DC-4C9A-4742-B13C-FB6460FD3503}" type="slidenum">
              <a:rPr lang="fr-FR" altLang="x-none" sz="1200" dirty="0"/>
            </a:fld>
            <a:endParaRPr lang="fr-FR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37889"/>
          <p:cNvGrpSpPr/>
          <p:nvPr/>
        </p:nvGrpSpPr>
        <p:grpSpPr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2051" name="Group 37890"/>
            <p:cNvGrpSpPr/>
            <p:nvPr/>
          </p:nvGrpSpPr>
          <p:grpSpPr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052" name="Oval 3789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pPr lvl="0" indent="0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53" name="Oval 3789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pPr lvl="0" indent="0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4" name="Group 37893"/>
            <p:cNvGrpSpPr/>
            <p:nvPr/>
          </p:nvGrpSpPr>
          <p:grpSpPr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055" name="Group 37894"/>
              <p:cNvGrpSpPr/>
              <p:nvPr/>
            </p:nvGrpSpPr>
            <p:grpSpPr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2056" name="Group 37895"/>
                <p:cNvGrpSpPr/>
                <p:nvPr/>
              </p:nvGrpSpPr>
              <p:grpSpPr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057" name="Oval 37896"/>
                  <p:cNvSpPr/>
                  <p:nvPr/>
                </p:nvSpPr>
                <p:spPr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t"/>
                  <a:p>
                    <a:pPr lvl="0" indent="0"/>
                    <a:endParaRPr lang="en-US" altLang="en-US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58" name="Oval 37897"/>
                  <p:cNvSpPr/>
                  <p:nvPr/>
                </p:nvSpPr>
                <p:spPr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anchor="t"/>
                  <a:p>
                    <a:pPr lvl="0" indent="0"/>
                    <a:endParaRPr lang="en-US" altLang="en-US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059" name="Group 37898"/>
                <p:cNvGrpSpPr/>
                <p:nvPr/>
              </p:nvGrpSpPr>
              <p:grpSpPr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060" name="Group 37899"/>
                  <p:cNvGrpSpPr/>
                  <p:nvPr/>
                </p:nvGrpSpPr>
                <p:grpSpPr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2061" name="Freeform 37900"/>
                    <p:cNvSpPr/>
                    <p:nvPr/>
                  </p:nvSpPr>
                  <p:spPr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062" name="Freeform 37901"/>
                    <p:cNvSpPr/>
                    <p:nvPr/>
                  </p:nvSpPr>
                  <p:spPr>
                    <a:xfrm rot="2711884">
                      <a:off x="4018" y="3146"/>
                      <a:ext cx="925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063" name="Group 37902"/>
                  <p:cNvGrpSpPr/>
                  <p:nvPr/>
                </p:nvGrpSpPr>
                <p:grpSpPr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2064" name="Freeform 37903"/>
                    <p:cNvSpPr/>
                    <p:nvPr/>
                  </p:nvSpPr>
                  <p:spPr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065" name="Freeform 37904"/>
                    <p:cNvSpPr/>
                    <p:nvPr/>
                  </p:nvSpPr>
                  <p:spPr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066" name="Group 37905"/>
                  <p:cNvGrpSpPr/>
                  <p:nvPr/>
                </p:nvGrpSpPr>
                <p:grpSpPr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2067" name="Freeform 37906"/>
                    <p:cNvSpPr/>
                    <p:nvPr/>
                  </p:nvSpPr>
                  <p:spPr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068" name="Freeform 37907"/>
                    <p:cNvSpPr/>
                    <p:nvPr/>
                  </p:nvSpPr>
                  <p:spPr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069" name="Group 37908"/>
                  <p:cNvGrpSpPr/>
                  <p:nvPr/>
                </p:nvGrpSpPr>
                <p:grpSpPr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2070" name="Freeform 37909"/>
                    <p:cNvSpPr/>
                    <p:nvPr/>
                  </p:nvSpPr>
                  <p:spPr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071" name="Freeform 37910"/>
                    <p:cNvSpPr/>
                    <p:nvPr/>
                  </p:nvSpPr>
                  <p:spPr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072" name="Group 37911"/>
                  <p:cNvGrpSpPr/>
                  <p:nvPr/>
                </p:nvGrpSpPr>
                <p:grpSpPr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2073" name="Freeform 37912"/>
                    <p:cNvSpPr/>
                    <p:nvPr/>
                  </p:nvSpPr>
                  <p:spPr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074" name="Freeform 37913"/>
                    <p:cNvSpPr/>
                    <p:nvPr/>
                  </p:nvSpPr>
                  <p:spPr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075" name="Group 37914"/>
                  <p:cNvGrpSpPr/>
                  <p:nvPr/>
                </p:nvGrpSpPr>
                <p:grpSpPr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2076" name="Freeform 37915"/>
                    <p:cNvSpPr/>
                    <p:nvPr/>
                  </p:nvSpPr>
                  <p:spPr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077" name="Freeform 37916"/>
                    <p:cNvSpPr/>
                    <p:nvPr/>
                  </p:nvSpPr>
                  <p:spPr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078" name="Group 37917"/>
                  <p:cNvGrpSpPr/>
                  <p:nvPr/>
                </p:nvGrpSpPr>
                <p:grpSpPr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2079" name="Freeform 37918"/>
                    <p:cNvSpPr/>
                    <p:nvPr/>
                  </p:nvSpPr>
                  <p:spPr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080" name="Freeform 37919"/>
                    <p:cNvSpPr/>
                    <p:nvPr/>
                  </p:nvSpPr>
                  <p:spPr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081" name="Group 37920"/>
                  <p:cNvGrpSpPr/>
                  <p:nvPr/>
                </p:nvGrpSpPr>
                <p:grpSpPr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2082" name="Freeform 37921"/>
                    <p:cNvSpPr/>
                    <p:nvPr/>
                  </p:nvSpPr>
                  <p:spPr>
                    <a:xfrm rot="-2711884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083" name="Freeform 37922"/>
                    <p:cNvSpPr/>
                    <p:nvPr/>
                  </p:nvSpPr>
                  <p:spPr>
                    <a:xfrm rot="-2711884" flipH="1">
                      <a:off x="416" y="3268"/>
                      <a:ext cx="925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084" name="Group 37923"/>
                  <p:cNvGrpSpPr/>
                  <p:nvPr/>
                </p:nvGrpSpPr>
                <p:grpSpPr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2085" name="Freeform 37924"/>
                    <p:cNvSpPr/>
                    <p:nvPr/>
                  </p:nvSpPr>
                  <p:spPr>
                    <a:xfrm rot="-2104081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086" name="Freeform 37925"/>
                    <p:cNvSpPr/>
                    <p:nvPr/>
                  </p:nvSpPr>
                  <p:spPr>
                    <a:xfrm rot="-2104081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087" name="Group 37926"/>
                  <p:cNvGrpSpPr/>
                  <p:nvPr/>
                </p:nvGrpSpPr>
                <p:grpSpPr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2088" name="Freeform 37927"/>
                    <p:cNvSpPr/>
                    <p:nvPr/>
                  </p:nvSpPr>
                  <p:spPr>
                    <a:xfrm rot="-158291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089" name="Freeform 37928"/>
                    <p:cNvSpPr/>
                    <p:nvPr/>
                  </p:nvSpPr>
                  <p:spPr>
                    <a:xfrm rot="-158291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090" name="Group 37929"/>
                  <p:cNvGrpSpPr/>
                  <p:nvPr/>
                </p:nvGrpSpPr>
                <p:grpSpPr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2091" name="Freeform 37930"/>
                    <p:cNvSpPr/>
                    <p:nvPr/>
                  </p:nvSpPr>
                  <p:spPr>
                    <a:xfrm rot="-1080363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092" name="Freeform 37931"/>
                    <p:cNvSpPr/>
                    <p:nvPr/>
                  </p:nvSpPr>
                  <p:spPr>
                    <a:xfrm rot="-1080363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093" name="Group 37932"/>
                  <p:cNvGrpSpPr/>
                  <p:nvPr/>
                </p:nvGrpSpPr>
                <p:grpSpPr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2094" name="Freeform 37933"/>
                    <p:cNvSpPr/>
                    <p:nvPr/>
                  </p:nvSpPr>
                  <p:spPr>
                    <a:xfrm rot="-463793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095" name="Freeform 37934"/>
                    <p:cNvSpPr/>
                    <p:nvPr/>
                  </p:nvSpPr>
                  <p:spPr>
                    <a:xfrm rot="-463793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096" name="Group 37935"/>
                  <p:cNvGrpSpPr/>
                  <p:nvPr/>
                </p:nvGrpSpPr>
                <p:grpSpPr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2097" name="Freeform 37936"/>
                    <p:cNvSpPr/>
                    <p:nvPr/>
                  </p:nvSpPr>
                  <p:spPr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098" name="Freeform 37937"/>
                    <p:cNvSpPr/>
                    <p:nvPr/>
                  </p:nvSpPr>
                  <p:spPr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099" name="Group 37938"/>
                  <p:cNvGrpSpPr/>
                  <p:nvPr/>
                </p:nvGrpSpPr>
                <p:grpSpPr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2100" name="Freeform 37939"/>
                    <p:cNvSpPr/>
                    <p:nvPr/>
                  </p:nvSpPr>
                  <p:spPr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01" name="Freeform 37940"/>
                    <p:cNvSpPr/>
                    <p:nvPr/>
                  </p:nvSpPr>
                  <p:spPr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02" name="Group 37941"/>
                  <p:cNvGrpSpPr/>
                  <p:nvPr/>
                </p:nvGrpSpPr>
                <p:grpSpPr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2103" name="Freeform 37942"/>
                    <p:cNvSpPr/>
                    <p:nvPr/>
                  </p:nvSpPr>
                  <p:spPr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04" name="Freeform 37943"/>
                    <p:cNvSpPr/>
                    <p:nvPr/>
                  </p:nvSpPr>
                  <p:spPr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05" name="Group 37944"/>
                  <p:cNvGrpSpPr/>
                  <p:nvPr/>
                </p:nvGrpSpPr>
                <p:grpSpPr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2106" name="Freeform 37945"/>
                    <p:cNvSpPr/>
                    <p:nvPr/>
                  </p:nvSpPr>
                  <p:spPr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07" name="Freeform 37946"/>
                    <p:cNvSpPr/>
                    <p:nvPr/>
                  </p:nvSpPr>
                  <p:spPr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08" name="Group 37947"/>
                  <p:cNvGrpSpPr/>
                  <p:nvPr/>
                </p:nvGrpSpPr>
                <p:grpSpPr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2109" name="Freeform 37948"/>
                    <p:cNvSpPr/>
                    <p:nvPr/>
                  </p:nvSpPr>
                  <p:spPr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10" name="Freeform 37949"/>
                    <p:cNvSpPr/>
                    <p:nvPr/>
                  </p:nvSpPr>
                  <p:spPr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11" name="Group 37950"/>
                  <p:cNvGrpSpPr/>
                  <p:nvPr/>
                </p:nvGrpSpPr>
                <p:grpSpPr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2112" name="Freeform 37951"/>
                    <p:cNvSpPr/>
                    <p:nvPr/>
                  </p:nvSpPr>
                  <p:spPr>
                    <a:xfrm rot="3473776" flipH="1">
                      <a:off x="1750" y="955"/>
                      <a:ext cx="1100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13" name="Freeform 37952"/>
                    <p:cNvSpPr/>
                    <p:nvPr/>
                  </p:nvSpPr>
                  <p:spPr>
                    <a:xfrm rot="3473776" flipH="1">
                      <a:off x="1503" y="227"/>
                      <a:ext cx="591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14" name="Group 37953"/>
                  <p:cNvGrpSpPr/>
                  <p:nvPr/>
                </p:nvGrpSpPr>
                <p:grpSpPr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2115" name="Freeform 37954"/>
                    <p:cNvSpPr/>
                    <p:nvPr/>
                  </p:nvSpPr>
                  <p:spPr>
                    <a:xfrm rot="4126480" flipH="1">
                      <a:off x="1928" y="921"/>
                      <a:ext cx="1061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16" name="Freeform 37955"/>
                    <p:cNvSpPr/>
                    <p:nvPr/>
                  </p:nvSpPr>
                  <p:spPr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17" name="Group 37956"/>
                  <p:cNvGrpSpPr/>
                  <p:nvPr/>
                </p:nvGrpSpPr>
                <p:grpSpPr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2118" name="Freeform 37957"/>
                    <p:cNvSpPr/>
                    <p:nvPr/>
                  </p:nvSpPr>
                  <p:spPr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19" name="Freeform 37958"/>
                    <p:cNvSpPr/>
                    <p:nvPr/>
                  </p:nvSpPr>
                  <p:spPr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20" name="Group 37959"/>
                  <p:cNvGrpSpPr/>
                  <p:nvPr/>
                </p:nvGrpSpPr>
                <p:grpSpPr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2121" name="Freeform 37960"/>
                    <p:cNvSpPr/>
                    <p:nvPr/>
                  </p:nvSpPr>
                  <p:spPr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22" name="Freeform 37961"/>
                    <p:cNvSpPr/>
                    <p:nvPr/>
                  </p:nvSpPr>
                  <p:spPr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sp>
                <p:nvSpPr>
                  <p:cNvPr id="2123" name="Freeform 37962"/>
                  <p:cNvSpPr/>
                  <p:nvPr/>
                </p:nvSpPr>
                <p:spPr>
                  <a:xfrm rot="4578755" flipH="1">
                    <a:off x="2172" y="946"/>
                    <a:ext cx="1027" cy="14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24" name="Freeform 37963"/>
                  <p:cNvSpPr/>
                  <p:nvPr/>
                </p:nvSpPr>
                <p:spPr>
                  <a:xfrm rot="4578755" flipH="1">
                    <a:off x="2195" y="193"/>
                    <a:ext cx="552" cy="22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grpSp>
                <p:nvGrpSpPr>
                  <p:cNvPr id="2125" name="Group 37964"/>
                  <p:cNvGrpSpPr/>
                  <p:nvPr/>
                </p:nvGrpSpPr>
                <p:grpSpPr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2126" name="Freeform 37965"/>
                    <p:cNvSpPr/>
                    <p:nvPr/>
                  </p:nvSpPr>
                  <p:spPr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27" name="Freeform 37966"/>
                    <p:cNvSpPr/>
                    <p:nvPr/>
                  </p:nvSpPr>
                  <p:spPr>
                    <a:xfrm rot="-3857755">
                      <a:off x="3007" y="178"/>
                      <a:ext cx="570" cy="289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28" name="Group 37967"/>
                  <p:cNvGrpSpPr/>
                  <p:nvPr/>
                </p:nvGrpSpPr>
                <p:grpSpPr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2129" name="Freeform 37968"/>
                    <p:cNvSpPr/>
                    <p:nvPr/>
                  </p:nvSpPr>
                  <p:spPr>
                    <a:xfrm rot="-2777260">
                      <a:off x="2488" y="911"/>
                      <a:ext cx="1155" cy="270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30" name="Freeform 37969"/>
                    <p:cNvSpPr/>
                    <p:nvPr/>
                  </p:nvSpPr>
                  <p:spPr>
                    <a:xfrm rot="-2777260">
                      <a:off x="3426" y="258"/>
                      <a:ext cx="620" cy="423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31" name="Group 37970"/>
                  <p:cNvGrpSpPr/>
                  <p:nvPr/>
                </p:nvGrpSpPr>
                <p:grpSpPr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2132" name="Freeform 37971"/>
                    <p:cNvSpPr/>
                    <p:nvPr/>
                  </p:nvSpPr>
                  <p:spPr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33" name="Freeform 37972"/>
                    <p:cNvSpPr/>
                    <p:nvPr/>
                  </p:nvSpPr>
                  <p:spPr>
                    <a:xfrm rot="-4903748">
                      <a:off x="2646" y="217"/>
                      <a:ext cx="512" cy="135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34" name="Group 37973"/>
                  <p:cNvGrpSpPr/>
                  <p:nvPr/>
                </p:nvGrpSpPr>
                <p:grpSpPr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2135" name="Freeform 37974"/>
                    <p:cNvSpPr/>
                    <p:nvPr/>
                  </p:nvSpPr>
                  <p:spPr>
                    <a:xfrm rot="-3264308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36" name="Freeform 37975"/>
                    <p:cNvSpPr/>
                    <p:nvPr/>
                  </p:nvSpPr>
                  <p:spPr>
                    <a:xfrm rot="-3264308" flipH="1">
                      <a:off x="722" y="3508"/>
                      <a:ext cx="925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37" name="Group 37976"/>
                  <p:cNvGrpSpPr/>
                  <p:nvPr/>
                </p:nvGrpSpPr>
                <p:grpSpPr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2138" name="Freeform 37977"/>
                    <p:cNvSpPr/>
                    <p:nvPr/>
                  </p:nvSpPr>
                  <p:spPr>
                    <a:xfrm rot="-4057115" flipH="1">
                      <a:off x="1264" y="2574"/>
                      <a:ext cx="1595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39" name="Freeform 37978"/>
                    <p:cNvSpPr/>
                    <p:nvPr/>
                  </p:nvSpPr>
                  <p:spPr>
                    <a:xfrm rot="-405711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40" name="Group 37979"/>
                  <p:cNvGrpSpPr/>
                  <p:nvPr/>
                </p:nvGrpSpPr>
                <p:grpSpPr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2141" name="Freeform 37980"/>
                    <p:cNvSpPr/>
                    <p:nvPr/>
                  </p:nvSpPr>
                  <p:spPr>
                    <a:xfrm rot="-4817938" flipH="1">
                      <a:off x="1439" y="2692"/>
                      <a:ext cx="1711" cy="301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42" name="Freeform 37981"/>
                    <p:cNvSpPr/>
                    <p:nvPr/>
                  </p:nvSpPr>
                  <p:spPr>
                    <a:xfrm rot="-4817938" flipH="1">
                      <a:off x="1730" y="3895"/>
                      <a:ext cx="918" cy="473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43" name="Group 37982"/>
                  <p:cNvGrpSpPr/>
                  <p:nvPr/>
                </p:nvGrpSpPr>
                <p:grpSpPr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2144" name="Freeform 37983"/>
                    <p:cNvSpPr/>
                    <p:nvPr/>
                  </p:nvSpPr>
                  <p:spPr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45" name="Freeform 37984"/>
                    <p:cNvSpPr/>
                    <p:nvPr/>
                  </p:nvSpPr>
                  <p:spPr>
                    <a:xfrm rot="3144576">
                      <a:off x="3748" y="3432"/>
                      <a:ext cx="925" cy="490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46" name="Group 37985"/>
                  <p:cNvGrpSpPr/>
                  <p:nvPr/>
                </p:nvGrpSpPr>
                <p:grpSpPr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2147" name="Freeform 37986"/>
                    <p:cNvSpPr/>
                    <p:nvPr/>
                  </p:nvSpPr>
                  <p:spPr>
                    <a:xfrm rot="3745735">
                      <a:off x="2502" y="2538"/>
                      <a:ext cx="1650" cy="299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48" name="Freeform 37987"/>
                    <p:cNvSpPr/>
                    <p:nvPr/>
                  </p:nvSpPr>
                  <p:spPr>
                    <a:xfrm rot="3745735">
                      <a:off x="3384" y="3612"/>
                      <a:ext cx="885" cy="469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49" name="Group 37988"/>
                  <p:cNvGrpSpPr/>
                  <p:nvPr/>
                </p:nvGrpSpPr>
                <p:grpSpPr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2150" name="Freeform 37989"/>
                    <p:cNvSpPr/>
                    <p:nvPr/>
                  </p:nvSpPr>
                  <p:spPr>
                    <a:xfrm rot="4286818">
                      <a:off x="2325" y="2657"/>
                      <a:ext cx="1601" cy="246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51" name="Freeform 37990"/>
                    <p:cNvSpPr/>
                    <p:nvPr/>
                  </p:nvSpPr>
                  <p:spPr>
                    <a:xfrm rot="4286818">
                      <a:off x="2999" y="3743"/>
                      <a:ext cx="859" cy="38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52" name="Group 37991"/>
                  <p:cNvGrpSpPr/>
                  <p:nvPr/>
                </p:nvGrpSpPr>
                <p:grpSpPr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153" name="Freeform 37992"/>
                    <p:cNvSpPr/>
                    <p:nvPr/>
                  </p:nvSpPr>
                  <p:spPr>
                    <a:xfrm rot="4898956">
                      <a:off x="2203" y="2710"/>
                      <a:ext cx="1471" cy="246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54" name="Freeform 37993"/>
                    <p:cNvSpPr/>
                    <p:nvPr/>
                  </p:nvSpPr>
                  <p:spPr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  <p:grpSp>
                <p:nvGrpSpPr>
                  <p:cNvPr id="2155" name="Group 37994"/>
                  <p:cNvGrpSpPr/>
                  <p:nvPr/>
                </p:nvGrpSpPr>
                <p:grpSpPr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2156" name="Freeform 37995"/>
                    <p:cNvSpPr/>
                    <p:nvPr/>
                  </p:nvSpPr>
                  <p:spPr>
                    <a:xfrm rot="5755659">
                      <a:off x="1897" y="2756"/>
                      <a:ext cx="1437" cy="188"/>
                    </a:xfrm>
                    <a:custGeom>
                      <a:avLst/>
                      <a:gdLst/>
                      <a:ahLst/>
                      <a:cxnLst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  <p:sp>
                  <p:nvSpPr>
                    <p:cNvPr id="2157" name="Freeform 37996"/>
                    <p:cNvSpPr/>
                    <p:nvPr/>
                  </p:nvSpPr>
                  <p:spPr>
                    <a:xfrm rot="5755659">
                      <a:off x="2046" y="3784"/>
                      <a:ext cx="771" cy="295"/>
                    </a:xfrm>
                    <a:custGeom>
                      <a:avLst/>
                      <a:gdLst/>
                      <a:ahLst/>
                      <a:cxnLst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158" name="Group 37997"/>
              <p:cNvGrpSpPr/>
              <p:nvPr/>
            </p:nvGrpSpPr>
            <p:grpSpPr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159" name="Group 37998"/>
                <p:cNvGrpSpPr/>
                <p:nvPr/>
              </p:nvGrpSpPr>
              <p:grpSpPr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160" name="Freeform 37999"/>
                  <p:cNvSpPr/>
                  <p:nvPr/>
                </p:nvSpPr>
                <p:spPr>
                  <a:xfrm flipV="1">
                    <a:off x="2966" y="456"/>
                    <a:ext cx="2567" cy="2046"/>
                  </a:xfrm>
                  <a:custGeom>
                    <a:avLst/>
                    <a:gdLst/>
                    <a:ahLst/>
                    <a:cxnLst>
                      <a:cxn ang="0">
                        <a:pos x="36729" y="10451"/>
                      </a:cxn>
                      <a:cxn ang="180">
                        <a:pos x="0" y="12197"/>
                      </a:cxn>
                      <a:cxn ang="270">
                        <a:pos x="17826" y="0"/>
                      </a:cxn>
                    </a:cxnLst>
                    <a:pathLst>
                      <a:path w="36729" h="21600" fill="none">
                        <a:moveTo>
                          <a:pt x="36729" y="10451"/>
                        </a:moveTo>
                        <a:cubicBezTo>
                          <a:pt x="33048" y="17101"/>
                          <a:pt x="25962" y="21600"/>
                          <a:pt x="17826" y="21600"/>
                        </a:cubicBezTo>
                        <a:cubicBezTo>
                          <a:pt x="10423" y="21600"/>
                          <a:pt x="3890" y="17876"/>
                          <a:pt x="-2" y="12199"/>
                        </a:cubicBezTo>
                      </a:path>
                      <a:path w="36729" h="21600" stroke="0">
                        <a:moveTo>
                          <a:pt x="36729" y="10451"/>
                        </a:moveTo>
                        <a:cubicBezTo>
                          <a:pt x="33048" y="17101"/>
                          <a:pt x="25962" y="21600"/>
                          <a:pt x="17826" y="21600"/>
                        </a:cubicBezTo>
                        <a:cubicBezTo>
                          <a:pt x="10423" y="21600"/>
                          <a:pt x="3890" y="17876"/>
                          <a:pt x="-2" y="12199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1" name="Freeform 38000"/>
                  <p:cNvSpPr/>
                  <p:nvPr/>
                </p:nvSpPr>
                <p:spPr>
                  <a:xfrm flipH="1">
                    <a:off x="388" y="1601"/>
                    <a:ext cx="2016" cy="2379"/>
                  </a:xfrm>
                  <a:custGeom>
                    <a:avLst/>
                    <a:gdLst/>
                    <a:ahLst/>
                    <a:cxnLst>
                      <a:cxn ang="180">
                        <a:pos x="0" y="1906"/>
                      </a:cxn>
                      <a:cxn ang="0">
                        <a:pos x="30461" y="22304"/>
                      </a:cxn>
                      <a:cxn ang="90">
                        <a:pos x="8873" y="21600"/>
                      </a:cxn>
                    </a:cxnLst>
                    <a:pathLst>
                      <a:path w="30473" h="22305" fill="none">
                        <a:moveTo>
                          <a:pt x="0" y="1906"/>
                        </a:moveTo>
                        <a:cubicBezTo>
                          <a:pt x="2704" y="679"/>
                          <a:pt x="5709" y="-1"/>
                          <a:pt x="8873" y="-1"/>
                        </a:cubicBezTo>
                        <a:cubicBezTo>
                          <a:pt x="20802" y="-1"/>
                          <a:pt x="30473" y="9670"/>
                          <a:pt x="30473" y="21599"/>
                        </a:cubicBezTo>
                        <a:cubicBezTo>
                          <a:pt x="30473" y="21836"/>
                          <a:pt x="30469" y="22072"/>
                          <a:pt x="30462" y="22303"/>
                        </a:cubicBezTo>
                      </a:path>
                      <a:path w="30473" h="22305" stroke="0">
                        <a:moveTo>
                          <a:pt x="0" y="1906"/>
                        </a:moveTo>
                        <a:cubicBezTo>
                          <a:pt x="2704" y="679"/>
                          <a:pt x="5709" y="-1"/>
                          <a:pt x="8873" y="-1"/>
                        </a:cubicBezTo>
                        <a:cubicBezTo>
                          <a:pt x="20802" y="-1"/>
                          <a:pt x="30473" y="9670"/>
                          <a:pt x="30473" y="21599"/>
                        </a:cubicBezTo>
                        <a:cubicBezTo>
                          <a:pt x="30473" y="21836"/>
                          <a:pt x="30469" y="22072"/>
                          <a:pt x="30462" y="22303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2" name="Freeform 38001"/>
                  <p:cNvSpPr/>
                  <p:nvPr/>
                </p:nvSpPr>
                <p:spPr>
                  <a:xfrm>
                    <a:off x="3029" y="1181"/>
                    <a:ext cx="1426" cy="2379"/>
                  </a:xfrm>
                  <a:custGeom>
                    <a:avLst/>
                    <a:gdLst/>
                    <a:ahLst/>
                    <a:cxnLst>
                      <a:cxn ang="180">
                        <a:pos x="0" y="4512"/>
                      </a:cxn>
                      <a:cxn ang="0">
                        <a:pos x="34800" y="22304"/>
                      </a:cxn>
                      <a:cxn ang="90">
                        <a:pos x="13212" y="21600"/>
                      </a:cxn>
                    </a:cxnLst>
                    <a:pathLst>
                      <a:path w="34812" h="22305" fill="none">
                        <a:moveTo>
                          <a:pt x="0" y="4512"/>
                        </a:moveTo>
                        <a:cubicBezTo>
                          <a:pt x="3652" y="1683"/>
                          <a:pt x="8235" y="0"/>
                          <a:pt x="13212" y="0"/>
                        </a:cubicBezTo>
                        <a:cubicBezTo>
                          <a:pt x="25141" y="0"/>
                          <a:pt x="34812" y="9671"/>
                          <a:pt x="34812" y="21600"/>
                        </a:cubicBezTo>
                        <a:cubicBezTo>
                          <a:pt x="34812" y="21837"/>
                          <a:pt x="34808" y="22073"/>
                          <a:pt x="34801" y="22304"/>
                        </a:cubicBezTo>
                      </a:path>
                      <a:path w="34812" h="22305" stroke="0">
                        <a:moveTo>
                          <a:pt x="0" y="4512"/>
                        </a:moveTo>
                        <a:cubicBezTo>
                          <a:pt x="3652" y="1683"/>
                          <a:pt x="8235" y="0"/>
                          <a:pt x="13212" y="0"/>
                        </a:cubicBezTo>
                        <a:cubicBezTo>
                          <a:pt x="25141" y="0"/>
                          <a:pt x="34812" y="9671"/>
                          <a:pt x="34812" y="21600"/>
                        </a:cubicBezTo>
                        <a:cubicBezTo>
                          <a:pt x="34812" y="21837"/>
                          <a:pt x="34808" y="22073"/>
                          <a:pt x="34801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3" name="Freeform 38002"/>
                  <p:cNvSpPr/>
                  <p:nvPr/>
                </p:nvSpPr>
                <p:spPr>
                  <a:xfrm flipH="1">
                    <a:off x="74" y="813"/>
                    <a:ext cx="2540" cy="2379"/>
                  </a:xfrm>
                  <a:custGeom>
                    <a:avLst/>
                    <a:gdLst/>
                    <a:ahLst/>
                    <a:cxnLst>
                      <a:cxn ang="180">
                        <a:pos x="0" y="6282"/>
                      </a:cxn>
                      <a:cxn ang="0">
                        <a:pos x="36818" y="22304"/>
                      </a:cxn>
                      <a:cxn ang="90">
                        <a:pos x="15230" y="21600"/>
                      </a:cxn>
                    </a:cxnLst>
                    <a:pathLst>
                      <a:path w="36830" h="22305" fill="none">
                        <a:moveTo>
                          <a:pt x="0" y="6282"/>
                        </a:moveTo>
                        <a:cubicBezTo>
                          <a:pt x="3905" y="2399"/>
                          <a:pt x="9287" y="-1"/>
                          <a:pt x="15229" y="-1"/>
                        </a:cubicBezTo>
                        <a:cubicBezTo>
                          <a:pt x="27158" y="-1"/>
                          <a:pt x="36829" y="9670"/>
                          <a:pt x="36829" y="21599"/>
                        </a:cubicBezTo>
                        <a:cubicBezTo>
                          <a:pt x="36829" y="21836"/>
                          <a:pt x="36825" y="22072"/>
                          <a:pt x="36818" y="22303"/>
                        </a:cubicBezTo>
                      </a:path>
                      <a:path w="36830" h="22305" stroke="0">
                        <a:moveTo>
                          <a:pt x="0" y="6282"/>
                        </a:moveTo>
                        <a:cubicBezTo>
                          <a:pt x="3905" y="2399"/>
                          <a:pt x="9287" y="-1"/>
                          <a:pt x="15229" y="-1"/>
                        </a:cubicBezTo>
                        <a:cubicBezTo>
                          <a:pt x="27158" y="-1"/>
                          <a:pt x="36829" y="9670"/>
                          <a:pt x="36829" y="21599"/>
                        </a:cubicBezTo>
                        <a:cubicBezTo>
                          <a:pt x="36829" y="21836"/>
                          <a:pt x="36825" y="22072"/>
                          <a:pt x="36818" y="22303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4" name="Freeform 38003"/>
                  <p:cNvSpPr/>
                  <p:nvPr/>
                </p:nvSpPr>
                <p:spPr>
                  <a:xfrm flipH="1">
                    <a:off x="790" y="313"/>
                    <a:ext cx="1850" cy="2304"/>
                  </a:xfrm>
                  <a:custGeom>
                    <a:avLst/>
                    <a:gdLst/>
                    <a:ahLst/>
                    <a:cxnLst>
                      <a:cxn ang="180">
                        <a:pos x="0" y="10015"/>
                      </a:cxn>
                      <a:cxn ang="0">
                        <a:pos x="31880" y="4859"/>
                      </a:cxn>
                      <a:cxn ang="90">
                        <a:pos x="18231" y="21600"/>
                      </a:cxn>
                    </a:cxnLst>
                    <a:pathLst>
                      <a:path w="31881" h="21600" fill="none">
                        <a:moveTo>
                          <a:pt x="0" y="10015"/>
                        </a:moveTo>
                        <a:cubicBezTo>
                          <a:pt x="3833" y="3993"/>
                          <a:pt x="10565" y="0"/>
                          <a:pt x="18231" y="0"/>
                        </a:cubicBezTo>
                        <a:cubicBezTo>
                          <a:pt x="23408" y="0"/>
                          <a:pt x="28160" y="1821"/>
                          <a:pt x="31880" y="4858"/>
                        </a:cubicBezTo>
                      </a:path>
                      <a:path w="31881" h="21600" stroke="0">
                        <a:moveTo>
                          <a:pt x="0" y="10015"/>
                        </a:moveTo>
                        <a:cubicBezTo>
                          <a:pt x="3833" y="3993"/>
                          <a:pt x="10565" y="0"/>
                          <a:pt x="18231" y="0"/>
                        </a:cubicBezTo>
                        <a:cubicBezTo>
                          <a:pt x="23408" y="0"/>
                          <a:pt x="28160" y="1821"/>
                          <a:pt x="31880" y="4858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5" name="Freeform 38004"/>
                  <p:cNvSpPr/>
                  <p:nvPr/>
                </p:nvSpPr>
                <p:spPr>
                  <a:xfrm>
                    <a:off x="2763" y="1281"/>
                    <a:ext cx="764" cy="2304"/>
                  </a:xfrm>
                  <a:custGeom>
                    <a:avLst/>
                    <a:gdLst/>
                    <a:ahLst/>
                    <a:cxnLst>
                      <a:cxn ang="180">
                        <a:pos x="0" y="4512"/>
                      </a:cxn>
                      <a:cxn ang="0">
                        <a:pos x="31145" y="9560"/>
                      </a:cxn>
                      <a:cxn ang="90">
                        <a:pos x="13212" y="21600"/>
                      </a:cxn>
                    </a:cxnLst>
                    <a:pathLst>
                      <a:path w="31146" h="21600" fill="none">
                        <a:moveTo>
                          <a:pt x="0" y="4512"/>
                        </a:moveTo>
                        <a:cubicBezTo>
                          <a:pt x="3652" y="1683"/>
                          <a:pt x="8235" y="0"/>
                          <a:pt x="13212" y="0"/>
                        </a:cubicBezTo>
                        <a:cubicBezTo>
                          <a:pt x="20683" y="0"/>
                          <a:pt x="27268" y="3793"/>
                          <a:pt x="31146" y="9558"/>
                        </a:cubicBezTo>
                      </a:path>
                      <a:path w="31146" h="21600" stroke="0">
                        <a:moveTo>
                          <a:pt x="0" y="4512"/>
                        </a:moveTo>
                        <a:cubicBezTo>
                          <a:pt x="3652" y="1683"/>
                          <a:pt x="8235" y="0"/>
                          <a:pt x="13212" y="0"/>
                        </a:cubicBezTo>
                        <a:cubicBezTo>
                          <a:pt x="20683" y="0"/>
                          <a:pt x="27268" y="3793"/>
                          <a:pt x="31146" y="9558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2166" name="Freeform 38005"/>
                  <p:cNvSpPr/>
                  <p:nvPr/>
                </p:nvSpPr>
                <p:spPr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fol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2167" name="Freeform 38006"/>
                <p:cNvSpPr/>
                <p:nvPr/>
              </p:nvSpPr>
              <p:spPr>
                <a:xfrm rot="-1346631">
                  <a:off x="3280" y="1529"/>
                  <a:ext cx="442" cy="837"/>
                </a:xfrm>
                <a:custGeom>
                  <a:avLst/>
                  <a:gdLst/>
                  <a:ahLst/>
                  <a:cxnLst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en-US"/>
                </a:p>
              </p:txBody>
            </p:sp>
          </p:grpSp>
        </p:grpSp>
        <p:grpSp>
          <p:nvGrpSpPr>
            <p:cNvPr id="2168" name="Group 38007"/>
            <p:cNvGrpSpPr/>
            <p:nvPr/>
          </p:nvGrpSpPr>
          <p:grpSpPr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2169" name="Freeform 38008"/>
              <p:cNvSpPr/>
              <p:nvPr/>
            </p:nvSpPr>
            <p:spPr>
              <a:xfrm flipH="1">
                <a:off x="1934" y="2382"/>
                <a:ext cx="485" cy="147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0" name="Freeform 38009"/>
              <p:cNvSpPr/>
              <p:nvPr/>
            </p:nvSpPr>
            <p:spPr>
              <a:xfrm flipH="1">
                <a:off x="1054" y="1851"/>
                <a:ext cx="2122" cy="2304"/>
              </a:xfrm>
              <a:custGeom>
                <a:avLst/>
                <a:gdLst/>
                <a:ahLst/>
                <a:cxnLst>
                  <a:cxn ang="270">
                    <a:pos x="5467" y="0"/>
                  </a:cxn>
                  <a:cxn ang="90">
                    <a:pos x="21588" y="21601"/>
                  </a:cxn>
                  <a:cxn ang="180">
                    <a:pos x="0" y="20897"/>
                  </a:cxn>
                </a:cxnLst>
                <a:pathLst>
                  <a:path w="21600" h="21602" fill="none">
                    <a:moveTo>
                      <a:pt x="5467" y="0"/>
                    </a:moveTo>
                    <a:cubicBezTo>
                      <a:pt x="14754" y="2422"/>
                      <a:pt x="21600" y="10860"/>
                      <a:pt x="21600" y="20897"/>
                    </a:cubicBezTo>
                    <a:cubicBezTo>
                      <a:pt x="21600" y="21134"/>
                      <a:pt x="21596" y="21370"/>
                      <a:pt x="21589" y="21601"/>
                    </a:cubicBezTo>
                  </a:path>
                  <a:path w="21600" h="21602" stroke="0">
                    <a:moveTo>
                      <a:pt x="5467" y="0"/>
                    </a:moveTo>
                    <a:cubicBezTo>
                      <a:pt x="14754" y="2422"/>
                      <a:pt x="21600" y="10860"/>
                      <a:pt x="21600" y="20897"/>
                    </a:cubicBezTo>
                    <a:cubicBezTo>
                      <a:pt x="21600" y="21134"/>
                      <a:pt x="21596" y="21370"/>
                      <a:pt x="21589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1" name="Freeform 38010"/>
              <p:cNvSpPr/>
              <p:nvPr/>
            </p:nvSpPr>
            <p:spPr>
              <a:xfrm flipH="1">
                <a:off x="1266" y="1480"/>
                <a:ext cx="1244" cy="2379"/>
              </a:xfrm>
              <a:custGeom>
                <a:avLst/>
                <a:gdLst/>
                <a:ahLst/>
                <a:cxnLst>
                  <a:cxn ang="180">
                    <a:pos x="0" y="1285"/>
                  </a:cxn>
                  <a:cxn ang="0">
                    <a:pos x="28928" y="22304"/>
                  </a:cxn>
                  <a:cxn ang="90">
                    <a:pos x="7340" y="21600"/>
                  </a:cxn>
                </a:cxnLst>
                <a:pathLst>
                  <a:path w="28940" h="22305" fill="none">
                    <a:moveTo>
                      <a:pt x="0" y="1285"/>
                    </a:moveTo>
                    <a:cubicBezTo>
                      <a:pt x="2288" y="452"/>
                      <a:pt x="4761" y="0"/>
                      <a:pt x="7340" y="0"/>
                    </a:cubicBezTo>
                    <a:cubicBezTo>
                      <a:pt x="19269" y="0"/>
                      <a:pt x="28940" y="9671"/>
                      <a:pt x="28940" y="21600"/>
                    </a:cubicBezTo>
                    <a:cubicBezTo>
                      <a:pt x="28940" y="21837"/>
                      <a:pt x="28936" y="22073"/>
                      <a:pt x="28929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288" y="452"/>
                      <a:pt x="4761" y="0"/>
                      <a:pt x="7340" y="0"/>
                    </a:cubicBezTo>
                    <a:cubicBezTo>
                      <a:pt x="19269" y="0"/>
                      <a:pt x="28940" y="9671"/>
                      <a:pt x="28940" y="21600"/>
                    </a:cubicBezTo>
                    <a:cubicBezTo>
                      <a:pt x="28940" y="21837"/>
                      <a:pt x="28936" y="22073"/>
                      <a:pt x="28929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2" name="Freeform 38011"/>
              <p:cNvSpPr/>
              <p:nvPr/>
            </p:nvSpPr>
            <p:spPr>
              <a:xfrm flipH="1">
                <a:off x="210" y="1168"/>
                <a:ext cx="2376" cy="2379"/>
              </a:xfrm>
              <a:custGeom>
                <a:avLst/>
                <a:gdLst/>
                <a:ahLst/>
                <a:cxnLst>
                  <a:cxn ang="180">
                    <a:pos x="0" y="4241"/>
                  </a:cxn>
                  <a:cxn ang="0">
                    <a:pos x="34443" y="22304"/>
                  </a:cxn>
                  <a:cxn ang="90">
                    <a:pos x="12855" y="21600"/>
                  </a:cxn>
                </a:cxnLst>
                <a:pathLst>
                  <a:path w="34455" h="22305" fill="none">
                    <a:moveTo>
                      <a:pt x="0" y="4241"/>
                    </a:moveTo>
                    <a:cubicBezTo>
                      <a:pt x="3591" y="1576"/>
                      <a:pt x="8039" y="0"/>
                      <a:pt x="12855" y="0"/>
                    </a:cubicBezTo>
                    <a:cubicBezTo>
                      <a:pt x="24784" y="0"/>
                      <a:pt x="34455" y="9671"/>
                      <a:pt x="34455" y="21600"/>
                    </a:cubicBezTo>
                    <a:cubicBezTo>
                      <a:pt x="34455" y="21837"/>
                      <a:pt x="34451" y="22073"/>
                      <a:pt x="34444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591" y="1576"/>
                      <a:pt x="8039" y="0"/>
                      <a:pt x="12855" y="0"/>
                    </a:cubicBezTo>
                    <a:cubicBezTo>
                      <a:pt x="24784" y="0"/>
                      <a:pt x="34455" y="9671"/>
                      <a:pt x="34455" y="21600"/>
                    </a:cubicBezTo>
                    <a:cubicBezTo>
                      <a:pt x="34455" y="21837"/>
                      <a:pt x="34451" y="22073"/>
                      <a:pt x="34444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3" name="Freeform 38012"/>
              <p:cNvSpPr/>
              <p:nvPr/>
            </p:nvSpPr>
            <p:spPr>
              <a:xfrm>
                <a:off x="2840" y="1503"/>
                <a:ext cx="381" cy="2379"/>
              </a:xfrm>
              <a:custGeom>
                <a:avLst/>
                <a:gdLst/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pathLst>
                  <a:path w="34812" h="22305" fill="none">
                    <a:moveTo>
                      <a:pt x="0" y="4512"/>
                    </a:moveTo>
                    <a:cubicBezTo>
                      <a:pt x="3652" y="1683"/>
                      <a:pt x="8235" y="0"/>
                      <a:pt x="13212" y="0"/>
                    </a:cubicBezTo>
                    <a:cubicBezTo>
                      <a:pt x="25141" y="0"/>
                      <a:pt x="34812" y="9671"/>
                      <a:pt x="34812" y="21600"/>
                    </a:cubicBezTo>
                    <a:cubicBezTo>
                      <a:pt x="34812" y="21837"/>
                      <a:pt x="34808" y="22073"/>
                      <a:pt x="34801" y="22304"/>
                    </a:cubicBezTo>
                  </a:path>
                  <a:path w="34812" h="22305" stroke="0">
                    <a:moveTo>
                      <a:pt x="0" y="4512"/>
                    </a:moveTo>
                    <a:cubicBezTo>
                      <a:pt x="3652" y="1683"/>
                      <a:pt x="8235" y="0"/>
                      <a:pt x="13212" y="0"/>
                    </a:cubicBezTo>
                    <a:cubicBezTo>
                      <a:pt x="25141" y="0"/>
                      <a:pt x="34812" y="9671"/>
                      <a:pt x="34812" y="21600"/>
                    </a:cubicBezTo>
                    <a:cubicBezTo>
                      <a:pt x="34812" y="21837"/>
                      <a:pt x="34808" y="22073"/>
                      <a:pt x="34801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4" name="Freeform 38013"/>
              <p:cNvSpPr/>
              <p:nvPr/>
            </p:nvSpPr>
            <p:spPr>
              <a:xfrm>
                <a:off x="2940" y="1492"/>
                <a:ext cx="1004" cy="2379"/>
              </a:xfrm>
              <a:custGeom>
                <a:avLst/>
                <a:gdLst/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pathLst>
                  <a:path w="34812" h="22305" fill="none">
                    <a:moveTo>
                      <a:pt x="0" y="4512"/>
                    </a:moveTo>
                    <a:cubicBezTo>
                      <a:pt x="3652" y="1683"/>
                      <a:pt x="8235" y="0"/>
                      <a:pt x="13212" y="0"/>
                    </a:cubicBezTo>
                    <a:cubicBezTo>
                      <a:pt x="25141" y="0"/>
                      <a:pt x="34812" y="9671"/>
                      <a:pt x="34812" y="21600"/>
                    </a:cubicBezTo>
                    <a:cubicBezTo>
                      <a:pt x="34812" y="21837"/>
                      <a:pt x="34808" y="22073"/>
                      <a:pt x="34801" y="22304"/>
                    </a:cubicBezTo>
                  </a:path>
                  <a:path w="34812" h="22305" stroke="0">
                    <a:moveTo>
                      <a:pt x="0" y="4512"/>
                    </a:moveTo>
                    <a:cubicBezTo>
                      <a:pt x="3652" y="1683"/>
                      <a:pt x="8235" y="0"/>
                      <a:pt x="13212" y="0"/>
                    </a:cubicBezTo>
                    <a:cubicBezTo>
                      <a:pt x="25141" y="0"/>
                      <a:pt x="34812" y="9671"/>
                      <a:pt x="34812" y="21600"/>
                    </a:cubicBezTo>
                    <a:cubicBezTo>
                      <a:pt x="34812" y="21837"/>
                      <a:pt x="34808" y="22073"/>
                      <a:pt x="34801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5" name="Freeform 38014"/>
              <p:cNvSpPr/>
              <p:nvPr/>
            </p:nvSpPr>
            <p:spPr>
              <a:xfrm>
                <a:off x="3301" y="2635"/>
                <a:ext cx="485" cy="147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6" name="Freeform 38015"/>
              <p:cNvSpPr/>
              <p:nvPr/>
            </p:nvSpPr>
            <p:spPr>
              <a:xfrm rot="-1939245" flipV="1">
                <a:off x="2546" y="2150"/>
                <a:ext cx="442" cy="83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7" name="Freeform 38016"/>
              <p:cNvSpPr/>
              <p:nvPr/>
            </p:nvSpPr>
            <p:spPr>
              <a:xfrm flipH="1">
                <a:off x="489" y="2504"/>
                <a:ext cx="1085" cy="1524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8" name="Freeform 38017"/>
              <p:cNvSpPr/>
              <p:nvPr/>
            </p:nvSpPr>
            <p:spPr>
              <a:xfrm flipH="1">
                <a:off x="1000" y="893"/>
                <a:ext cx="696" cy="1524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79" name="Freeform 38018"/>
              <p:cNvSpPr/>
              <p:nvPr/>
            </p:nvSpPr>
            <p:spPr>
              <a:xfrm>
                <a:off x="4401" y="2280"/>
                <a:ext cx="1007" cy="1601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80" name="Freeform 38019"/>
              <p:cNvSpPr/>
              <p:nvPr/>
            </p:nvSpPr>
            <p:spPr>
              <a:xfrm>
                <a:off x="3878" y="1470"/>
                <a:ext cx="1518" cy="106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81" name="Freeform 38020"/>
              <p:cNvSpPr/>
              <p:nvPr/>
            </p:nvSpPr>
            <p:spPr>
              <a:xfrm>
                <a:off x="3934" y="337"/>
                <a:ext cx="663" cy="1434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2182" name="Freeform 38021"/>
              <p:cNvSpPr/>
              <p:nvPr/>
            </p:nvSpPr>
            <p:spPr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38023" name="Title 38022"/>
          <p:cNvSpPr>
            <a:spLocks noGrp="1"/>
          </p:cNvSpPr>
          <p:nvPr>
            <p:ph type="ctrTitle" sz="quarter" hasCustomPrompt="1"/>
          </p:nvPr>
        </p:nvSpPr>
        <p:spPr>
          <a:xfrm>
            <a:off x="685800" y="1827213"/>
            <a:ext cx="7772400" cy="1627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kern="1200"/>
            </a:lvl1pPr>
          </a:lstStyle>
          <a:p>
            <a:pPr lvl="0" fontAlgn="base"/>
            <a:r>
              <a:rPr lang="ro-RO" altLang="x-none" strike="noStrike" noProof="1" dirty="0"/>
              <a:t>Cliquez pour modifier le style du titre</a:t>
            </a:r>
            <a:endParaRPr lang="ro-RO" altLang="x-none" strike="noStrike" noProof="1" dirty="0"/>
          </a:p>
        </p:txBody>
      </p:sp>
      <p:sp>
        <p:nvSpPr>
          <p:cNvPr id="38024" name="Subtitle 38023"/>
          <p:cNvSpPr>
            <a:spLocks noGrp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 fontAlgn="base"/>
            <a:r>
              <a:rPr lang="ro-RO" altLang="x-none" strike="noStrike" noProof="1" dirty="0"/>
              <a:t>Cliquez pour modifier le style des sous-titres du masque</a:t>
            </a:r>
            <a:endParaRPr lang="ro-RO" altLang="x-none" strike="noStrike" noProof="1" dirty="0"/>
          </a:p>
        </p:txBody>
      </p:sp>
      <p:sp>
        <p:nvSpPr>
          <p:cNvPr id="38025" name="Date Placeholder 3802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ro-RO" altLang="x-none" strike="noStrike" noProof="1" dirty="0">
              <a:latin typeface="Arial Black" panose="020B0A04020102020204" pitchFamily="34" charset="0"/>
            </a:endParaRPr>
          </a:p>
        </p:txBody>
      </p:sp>
      <p:sp>
        <p:nvSpPr>
          <p:cNvPr id="38026" name="Footer Placeholder 3802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endParaRPr lang="ro-RO" altLang="x-none" strike="noStrike" noProof="1" dirty="0">
              <a:latin typeface="Arial Black" panose="020B0A04020102020204" pitchFamily="34" charset="0"/>
            </a:endParaRPr>
          </a:p>
        </p:txBody>
      </p:sp>
      <p:sp>
        <p:nvSpPr>
          <p:cNvPr id="38027" name="Slide Number Placeholder 3802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fontAlgn="base"/>
            <a:fld id="{9A0DB2DC-4C9A-4742-B13C-FB6460FD3503}" type="slidenum">
              <a:rPr lang="ro-RO" altLang="x-none" strike="noStrike" noProof="1" dirty="0">
                <a:latin typeface="Arial Black" panose="020B0A04020102020204" pitchFamily="34" charset="0"/>
                <a:ea typeface="Arial" panose="020B0604020202020204" pitchFamily="34" charset="0"/>
                <a:cs typeface="+mn-ea"/>
              </a:rPr>
            </a:fld>
            <a:endParaRPr lang="ro-RO" altLang="x-none" strike="noStrike" noProof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ro-RO" altLang="x-none" strike="noStrike" noProof="1" dirty="0">
                <a:latin typeface="Arial Black" panose="020B0A04020102020204" pitchFamily="34" charset="0"/>
                <a:ea typeface="Arial" panose="020B0604020202020204" pitchFamily="34" charset="0"/>
                <a:cs typeface="+mn-ea"/>
              </a:rPr>
            </a:fld>
            <a:endParaRPr lang="ro-RO" altLang="x-none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716657" cy="579437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ro-RO" altLang="x-none" strike="noStrike" noProof="1" dirty="0">
                <a:latin typeface="Arial Black" panose="020B0A04020102020204" pitchFamily="34" charset="0"/>
                <a:ea typeface="Arial" panose="020B0604020202020204" pitchFamily="34" charset="0"/>
                <a:cs typeface="+mn-ea"/>
              </a:rPr>
            </a:fld>
            <a:endParaRPr lang="ro-RO" altLang="x-none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ro-RO" altLang="x-none" strike="noStrike" noProof="1" dirty="0">
                <a:latin typeface="Arial Black" panose="020B0A04020102020204" pitchFamily="34" charset="0"/>
                <a:ea typeface="Arial" panose="020B0604020202020204" pitchFamily="34" charset="0"/>
                <a:cs typeface="+mn-ea"/>
              </a:rPr>
            </a:fld>
            <a:endParaRPr lang="ro-RO" altLang="x-none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ro-RO" altLang="x-none" strike="noStrike" noProof="1" dirty="0">
                <a:latin typeface="Arial Black" panose="020B0A04020102020204" pitchFamily="34" charset="0"/>
                <a:ea typeface="Arial" panose="020B0604020202020204" pitchFamily="34" charset="0"/>
                <a:cs typeface="+mn-ea"/>
              </a:rPr>
            </a:fld>
            <a:endParaRPr lang="ro-RO" altLang="x-none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ro-RO" altLang="x-none" strike="noStrike" noProof="1" dirty="0">
                <a:latin typeface="Arial Black" panose="020B0A04020102020204" pitchFamily="34" charset="0"/>
                <a:ea typeface="Arial" panose="020B0604020202020204" pitchFamily="34" charset="0"/>
                <a:cs typeface="+mn-ea"/>
              </a:rPr>
            </a:fld>
            <a:endParaRPr lang="ro-RO" altLang="x-none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ro-RO" altLang="x-none" strike="noStrike" noProof="1" dirty="0">
                <a:latin typeface="Arial Black" panose="020B0A04020102020204" pitchFamily="34" charset="0"/>
                <a:ea typeface="Arial" panose="020B0604020202020204" pitchFamily="34" charset="0"/>
                <a:cs typeface="+mn-ea"/>
              </a:rPr>
            </a:fld>
            <a:endParaRPr lang="ro-RO" altLang="x-none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ro-RO" altLang="x-none" strike="noStrike" noProof="1" dirty="0">
                <a:latin typeface="Arial Black" panose="020B0A04020102020204" pitchFamily="34" charset="0"/>
                <a:ea typeface="Arial" panose="020B0604020202020204" pitchFamily="34" charset="0"/>
                <a:cs typeface="+mn-ea"/>
              </a:rPr>
            </a:fld>
            <a:endParaRPr lang="ro-RO" altLang="x-none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ro-RO" altLang="x-none" strike="noStrike" noProof="1" dirty="0">
                <a:latin typeface="Arial Black" panose="020B0A04020102020204" pitchFamily="34" charset="0"/>
                <a:ea typeface="Arial" panose="020B0604020202020204" pitchFamily="34" charset="0"/>
                <a:cs typeface="+mn-ea"/>
              </a:rPr>
            </a:fld>
            <a:endParaRPr lang="ro-RO" altLang="x-none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ro-RO" altLang="x-none" strike="noStrike" noProof="1" dirty="0">
                <a:latin typeface="Arial Black" panose="020B0A04020102020204" pitchFamily="34" charset="0"/>
                <a:ea typeface="Arial" panose="020B0604020202020204" pitchFamily="34" charset="0"/>
                <a:cs typeface="+mn-ea"/>
              </a:rPr>
            </a:fld>
            <a:endParaRPr lang="ro-RO" altLang="x-none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ro-RO" altLang="x-none" strike="noStrike" noProof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ro-RO" altLang="x-none" strike="noStrike" noProof="1" dirty="0">
                <a:latin typeface="Arial Black" panose="020B0A04020102020204" pitchFamily="34" charset="0"/>
                <a:ea typeface="Arial" panose="020B0604020202020204" pitchFamily="34" charset="0"/>
                <a:cs typeface="+mn-ea"/>
              </a:rPr>
            </a:fld>
            <a:endParaRPr lang="ro-RO" altLang="x-none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36865"/>
          <p:cNvGrpSpPr/>
          <p:nvPr/>
        </p:nvGrpSpPr>
        <p:grpSpPr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27" name="Group 36866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028" name="Oval 36867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pPr lvl="0" indent="0"/>
                <a:endParaRPr lang="en-US" altLang="en-US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29" name="Oval 36868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pPr lvl="0" indent="0"/>
                <a:endParaRPr lang="en-US" altLang="en-US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030" name="Group 36869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031" name="Oval 36870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pPr lvl="0" indent="0"/>
                <a:endParaRPr lang="en-US" altLang="en-US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32" name="Oval 36871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pPr lvl="0" indent="0"/>
                <a:endParaRPr lang="en-US" altLang="en-US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033" name="Group 36872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034" name="Oval 3687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pPr lvl="0" indent="0"/>
                <a:endParaRPr lang="en-US" altLang="en-US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35" name="Oval 3687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t"/>
              <a:p>
                <a:pPr lvl="0" indent="0"/>
                <a:endParaRPr lang="en-US" altLang="en-US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036" name="Group 36875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7" name="Group 36876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038" name="Oval 36877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pPr lvl="0" indent="0"/>
                  <a:endParaRPr lang="en-US" altLang="en-US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39" name="Oval 36878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anchor="t"/>
                <a:p>
                  <a:pPr lvl="0" indent="0"/>
                  <a:endParaRPr lang="en-US" altLang="en-US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40" name="Group 36879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41" name="Group 36880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042" name="Freeform 36881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43" name="Freeform 36882"/>
                  <p:cNvSpPr/>
                  <p:nvPr/>
                </p:nvSpPr>
                <p:spPr>
                  <a:xfrm rot="2711884">
                    <a:off x="4018" y="3146"/>
                    <a:ext cx="925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44" name="Group 36883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045" name="Freeform 36884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46" name="Freeform 36885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47" name="Group 36886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048" name="Freeform 36887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49" name="Freeform 36888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50" name="Group 36889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051" name="Freeform 36890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52" name="Freeform 36891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53" name="Group 36892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054" name="Freeform 36893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55" name="Freeform 36894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56" name="Group 36895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057" name="Freeform 36896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58" name="Freeform 36897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59" name="Group 36898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060" name="Freeform 36899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61" name="Freeform 36900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62" name="Group 36901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063" name="Freeform 36902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64" name="Freeform 36903"/>
                  <p:cNvSpPr/>
                  <p:nvPr/>
                </p:nvSpPr>
                <p:spPr>
                  <a:xfrm rot="-2711884" flipH="1">
                    <a:off x="416" y="3268"/>
                    <a:ext cx="925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65" name="Group 36904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66" name="Freeform 36905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67" name="Freeform 36906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68" name="Group 36907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069" name="Freeform 36908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70" name="Freeform 36909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71" name="Group 36910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072" name="Freeform 36911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73" name="Freeform 36912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74" name="Group 36913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075" name="Freeform 36914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76" name="Freeform 36915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77" name="Group 36916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078" name="Freeform 36917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79" name="Freeform 36918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80" name="Group 36919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081" name="Freeform 36920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82" name="Freeform 36921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83" name="Group 36922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084" name="Freeform 36923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85" name="Freeform 36924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86" name="Group 36925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87" name="Freeform 36926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88" name="Freeform 36927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89" name="Group 36928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90" name="Freeform 36929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91" name="Freeform 36930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92" name="Group 36931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93" name="Freeform 36932"/>
                  <p:cNvSpPr/>
                  <p:nvPr/>
                </p:nvSpPr>
                <p:spPr>
                  <a:xfrm rot="3473776" flipH="1">
                    <a:off x="1750" y="955"/>
                    <a:ext cx="1100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94" name="Freeform 36933"/>
                  <p:cNvSpPr/>
                  <p:nvPr/>
                </p:nvSpPr>
                <p:spPr>
                  <a:xfrm rot="3473776" flipH="1">
                    <a:off x="1503" y="227"/>
                    <a:ext cx="591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95" name="Group 36934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96" name="Freeform 36935"/>
                  <p:cNvSpPr/>
                  <p:nvPr/>
                </p:nvSpPr>
                <p:spPr>
                  <a:xfrm rot="4126480" flipH="1">
                    <a:off x="1928" y="921"/>
                    <a:ext cx="1061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097" name="Freeform 36936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098" name="Group 36937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99" name="Freeform 36938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100" name="Freeform 36939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101" name="Group 36940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02" name="Freeform 36941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103" name="Freeform 36942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1104" name="Freeform 36943"/>
                <p:cNvSpPr/>
                <p:nvPr/>
              </p:nvSpPr>
              <p:spPr>
                <a:xfrm rot="4578755" flipH="1">
                  <a:off x="3965" y="369"/>
                  <a:ext cx="403" cy="57"/>
                </a:xfrm>
                <a:custGeom>
                  <a:avLst/>
                  <a:gdLst/>
                  <a:ahLst/>
                  <a:cxnLst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1105" name="Freeform 36944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1106" name="Group 36945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07" name="Freeform 36946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108" name="Freeform 36947"/>
                  <p:cNvSpPr/>
                  <p:nvPr/>
                </p:nvSpPr>
                <p:spPr>
                  <a:xfrm rot="-3857755">
                    <a:off x="3007" y="178"/>
                    <a:ext cx="570" cy="28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109" name="Group 36948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0" name="Freeform 36949"/>
                  <p:cNvSpPr/>
                  <p:nvPr/>
                </p:nvSpPr>
                <p:spPr>
                  <a:xfrm rot="-2777260">
                    <a:off x="2488" y="911"/>
                    <a:ext cx="1155" cy="270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111" name="Freeform 36950"/>
                  <p:cNvSpPr/>
                  <p:nvPr/>
                </p:nvSpPr>
                <p:spPr>
                  <a:xfrm rot="-2777260">
                    <a:off x="3426" y="258"/>
                    <a:ext cx="620" cy="423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112" name="Group 36951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3" name="Freeform 36952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114" name="Freeform 36953"/>
                  <p:cNvSpPr/>
                  <p:nvPr/>
                </p:nvSpPr>
                <p:spPr>
                  <a:xfrm rot="-4903748">
                    <a:off x="2646" y="217"/>
                    <a:ext cx="512" cy="135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115" name="Group 36954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16" name="Freeform 36955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117" name="Freeform 36956"/>
                  <p:cNvSpPr/>
                  <p:nvPr/>
                </p:nvSpPr>
                <p:spPr>
                  <a:xfrm rot="-3264308" flipH="1">
                    <a:off x="722" y="3508"/>
                    <a:ext cx="925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118" name="Group 36957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19" name="Freeform 36958"/>
                  <p:cNvSpPr/>
                  <p:nvPr/>
                </p:nvSpPr>
                <p:spPr>
                  <a:xfrm rot="-4057115" flipH="1">
                    <a:off x="1264" y="2574"/>
                    <a:ext cx="1595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120" name="Freeform 36959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121" name="Group 36960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22" name="Freeform 36961"/>
                  <p:cNvSpPr/>
                  <p:nvPr/>
                </p:nvSpPr>
                <p:spPr>
                  <a:xfrm rot="-4817938" flipH="1">
                    <a:off x="1439" y="2692"/>
                    <a:ext cx="1711" cy="301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123" name="Freeform 36962"/>
                  <p:cNvSpPr/>
                  <p:nvPr/>
                </p:nvSpPr>
                <p:spPr>
                  <a:xfrm rot="-4817938" flipH="1">
                    <a:off x="1730" y="3895"/>
                    <a:ext cx="918" cy="473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124" name="Group 36963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25" name="Freeform 36964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126" name="Freeform 36965"/>
                  <p:cNvSpPr/>
                  <p:nvPr/>
                </p:nvSpPr>
                <p:spPr>
                  <a:xfrm rot="3144576">
                    <a:off x="3748" y="3432"/>
                    <a:ext cx="925" cy="490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127" name="Group 36966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28" name="Freeform 36967"/>
                  <p:cNvSpPr/>
                  <p:nvPr/>
                </p:nvSpPr>
                <p:spPr>
                  <a:xfrm rot="3745735">
                    <a:off x="2502" y="2538"/>
                    <a:ext cx="1650" cy="299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129" name="Freeform 36968"/>
                  <p:cNvSpPr/>
                  <p:nvPr/>
                </p:nvSpPr>
                <p:spPr>
                  <a:xfrm rot="3745735">
                    <a:off x="3384" y="3612"/>
                    <a:ext cx="885" cy="469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130" name="Group 36969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131" name="Freeform 36970"/>
                  <p:cNvSpPr/>
                  <p:nvPr/>
                </p:nvSpPr>
                <p:spPr>
                  <a:xfrm rot="4286818">
                    <a:off x="2325" y="2657"/>
                    <a:ext cx="1601" cy="246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132" name="Freeform 36971"/>
                  <p:cNvSpPr/>
                  <p:nvPr/>
                </p:nvSpPr>
                <p:spPr>
                  <a:xfrm rot="4286818">
                    <a:off x="2999" y="3743"/>
                    <a:ext cx="859" cy="38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133" name="Group 36972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134" name="Freeform 36973"/>
                  <p:cNvSpPr/>
                  <p:nvPr/>
                </p:nvSpPr>
                <p:spPr>
                  <a:xfrm rot="4898956">
                    <a:off x="2203" y="2710"/>
                    <a:ext cx="1471" cy="246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135" name="Freeform 36974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1136" name="Group 36975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137" name="Freeform 36976"/>
                  <p:cNvSpPr/>
                  <p:nvPr/>
                </p:nvSpPr>
                <p:spPr>
                  <a:xfrm rot="5755659">
                    <a:off x="1897" y="2756"/>
                    <a:ext cx="1437" cy="188"/>
                  </a:xfrm>
                  <a:custGeom>
                    <a:avLst/>
                    <a:gdLst/>
                    <a:ahLst/>
                    <a:cxnLst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1138" name="Freeform 36977"/>
                  <p:cNvSpPr/>
                  <p:nvPr/>
                </p:nvSpPr>
                <p:spPr>
                  <a:xfrm rot="5755659">
                    <a:off x="2046" y="3784"/>
                    <a:ext cx="771" cy="295"/>
                  </a:xfrm>
                  <a:custGeom>
                    <a:avLst/>
                    <a:gdLst/>
                    <a:ahLst/>
                    <a:cxnLst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1139" name="Freeform 36978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40" name="Freeform 36979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/>
                <a:ahLst/>
                <a:cxnLst>
                  <a:cxn ang="270">
                    <a:pos x="5467" y="0"/>
                  </a:cxn>
                  <a:cxn ang="90">
                    <a:pos x="21588" y="21601"/>
                  </a:cxn>
                  <a:cxn ang="180">
                    <a:pos x="0" y="20897"/>
                  </a:cxn>
                </a:cxnLst>
                <a:pathLst>
                  <a:path w="21600" h="21602" fill="none">
                    <a:moveTo>
                      <a:pt x="5467" y="0"/>
                    </a:moveTo>
                    <a:cubicBezTo>
                      <a:pt x="14754" y="2422"/>
                      <a:pt x="21600" y="10860"/>
                      <a:pt x="21600" y="20897"/>
                    </a:cubicBezTo>
                    <a:cubicBezTo>
                      <a:pt x="21600" y="21134"/>
                      <a:pt x="21596" y="21370"/>
                      <a:pt x="21589" y="21601"/>
                    </a:cubicBezTo>
                  </a:path>
                  <a:path w="21600" h="21602" stroke="0">
                    <a:moveTo>
                      <a:pt x="5467" y="0"/>
                    </a:moveTo>
                    <a:cubicBezTo>
                      <a:pt x="14754" y="2422"/>
                      <a:pt x="21600" y="10860"/>
                      <a:pt x="21600" y="20897"/>
                    </a:cubicBezTo>
                    <a:cubicBezTo>
                      <a:pt x="21600" y="21134"/>
                      <a:pt x="21596" y="21370"/>
                      <a:pt x="21589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41" name="Freeform 36980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/>
                <a:ahLst/>
                <a:cxnLst>
                  <a:cxn ang="0">
                    <a:pos x="36729" y="10451"/>
                  </a:cxn>
                  <a:cxn ang="180">
                    <a:pos x="0" y="12197"/>
                  </a:cxn>
                  <a:cxn ang="270">
                    <a:pos x="17826" y="0"/>
                  </a:cxn>
                </a:cxnLst>
                <a:pathLst>
                  <a:path w="36729" h="21600" fill="none">
                    <a:moveTo>
                      <a:pt x="36729" y="10451"/>
                    </a:moveTo>
                    <a:cubicBezTo>
                      <a:pt x="33048" y="17101"/>
                      <a:pt x="25962" y="21600"/>
                      <a:pt x="17826" y="21600"/>
                    </a:cubicBezTo>
                    <a:cubicBezTo>
                      <a:pt x="10423" y="21600"/>
                      <a:pt x="3890" y="17876"/>
                      <a:pt x="-2" y="12199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3048" y="17101"/>
                      <a:pt x="25962" y="21600"/>
                      <a:pt x="17826" y="21600"/>
                    </a:cubicBezTo>
                    <a:cubicBezTo>
                      <a:pt x="10423" y="21600"/>
                      <a:pt x="3890" y="17876"/>
                      <a:pt x="-2" y="12199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42" name="Freeform 36981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/>
                <a:ahLst/>
                <a:cxnLst>
                  <a:cxn ang="180">
                    <a:pos x="0" y="1285"/>
                  </a:cxn>
                  <a:cxn ang="0">
                    <a:pos x="28928" y="22304"/>
                  </a:cxn>
                  <a:cxn ang="90">
                    <a:pos x="7340" y="21600"/>
                  </a:cxn>
                </a:cxnLst>
                <a:pathLst>
                  <a:path w="28940" h="22305" fill="none">
                    <a:moveTo>
                      <a:pt x="0" y="1285"/>
                    </a:moveTo>
                    <a:cubicBezTo>
                      <a:pt x="2288" y="452"/>
                      <a:pt x="4761" y="0"/>
                      <a:pt x="7340" y="0"/>
                    </a:cubicBezTo>
                    <a:cubicBezTo>
                      <a:pt x="19269" y="0"/>
                      <a:pt x="28940" y="9671"/>
                      <a:pt x="28940" y="21600"/>
                    </a:cubicBezTo>
                    <a:cubicBezTo>
                      <a:pt x="28940" y="21837"/>
                      <a:pt x="28936" y="22073"/>
                      <a:pt x="28929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288" y="452"/>
                      <a:pt x="4761" y="0"/>
                      <a:pt x="7340" y="0"/>
                    </a:cubicBezTo>
                    <a:cubicBezTo>
                      <a:pt x="19269" y="0"/>
                      <a:pt x="28940" y="9671"/>
                      <a:pt x="28940" y="21600"/>
                    </a:cubicBezTo>
                    <a:cubicBezTo>
                      <a:pt x="28940" y="21837"/>
                      <a:pt x="28936" y="22073"/>
                      <a:pt x="28929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43" name="Freeform 36982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/>
                <a:ahLst/>
                <a:cxnLst>
                  <a:cxn ang="180">
                    <a:pos x="0" y="1906"/>
                  </a:cxn>
                  <a:cxn ang="0">
                    <a:pos x="30461" y="22304"/>
                  </a:cxn>
                  <a:cxn ang="90">
                    <a:pos x="8873" y="21600"/>
                  </a:cxn>
                </a:cxnLst>
                <a:pathLst>
                  <a:path w="30473" h="22305" fill="none">
                    <a:moveTo>
                      <a:pt x="0" y="1906"/>
                    </a:moveTo>
                    <a:cubicBezTo>
                      <a:pt x="2704" y="679"/>
                      <a:pt x="5709" y="-1"/>
                      <a:pt x="8873" y="-1"/>
                    </a:cubicBezTo>
                    <a:cubicBezTo>
                      <a:pt x="20802" y="-1"/>
                      <a:pt x="30473" y="9670"/>
                      <a:pt x="30473" y="21599"/>
                    </a:cubicBezTo>
                    <a:cubicBezTo>
                      <a:pt x="30473" y="21836"/>
                      <a:pt x="30469" y="22072"/>
                      <a:pt x="30462" y="22303"/>
                    </a:cubicBezTo>
                  </a:path>
                  <a:path w="30473" h="22305" stroke="0">
                    <a:moveTo>
                      <a:pt x="0" y="1906"/>
                    </a:moveTo>
                    <a:cubicBezTo>
                      <a:pt x="2704" y="679"/>
                      <a:pt x="5709" y="-1"/>
                      <a:pt x="8873" y="-1"/>
                    </a:cubicBezTo>
                    <a:cubicBezTo>
                      <a:pt x="20802" y="-1"/>
                      <a:pt x="30473" y="9670"/>
                      <a:pt x="30473" y="21599"/>
                    </a:cubicBezTo>
                    <a:cubicBezTo>
                      <a:pt x="30473" y="21836"/>
                      <a:pt x="30469" y="22072"/>
                      <a:pt x="30462" y="22303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44" name="Freeform 36983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/>
                <a:ahLst/>
                <a:cxnLst>
                  <a:cxn ang="180">
                    <a:pos x="0" y="4241"/>
                  </a:cxn>
                  <a:cxn ang="0">
                    <a:pos x="34443" y="22304"/>
                  </a:cxn>
                  <a:cxn ang="90">
                    <a:pos x="12855" y="21600"/>
                  </a:cxn>
                </a:cxnLst>
                <a:pathLst>
                  <a:path w="34455" h="22305" fill="none">
                    <a:moveTo>
                      <a:pt x="0" y="4241"/>
                    </a:moveTo>
                    <a:cubicBezTo>
                      <a:pt x="3591" y="1576"/>
                      <a:pt x="8039" y="0"/>
                      <a:pt x="12855" y="0"/>
                    </a:cubicBezTo>
                    <a:cubicBezTo>
                      <a:pt x="24784" y="0"/>
                      <a:pt x="34455" y="9671"/>
                      <a:pt x="34455" y="21600"/>
                    </a:cubicBezTo>
                    <a:cubicBezTo>
                      <a:pt x="34455" y="21837"/>
                      <a:pt x="34451" y="22073"/>
                      <a:pt x="34444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591" y="1576"/>
                      <a:pt x="8039" y="0"/>
                      <a:pt x="12855" y="0"/>
                    </a:cubicBezTo>
                    <a:cubicBezTo>
                      <a:pt x="24784" y="0"/>
                      <a:pt x="34455" y="9671"/>
                      <a:pt x="34455" y="21600"/>
                    </a:cubicBezTo>
                    <a:cubicBezTo>
                      <a:pt x="34455" y="21837"/>
                      <a:pt x="34451" y="22073"/>
                      <a:pt x="34444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45" name="Freeform 36984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/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pathLst>
                  <a:path w="34812" h="22305" fill="none">
                    <a:moveTo>
                      <a:pt x="0" y="4512"/>
                    </a:moveTo>
                    <a:cubicBezTo>
                      <a:pt x="3652" y="1683"/>
                      <a:pt x="8235" y="0"/>
                      <a:pt x="13212" y="0"/>
                    </a:cubicBezTo>
                    <a:cubicBezTo>
                      <a:pt x="25141" y="0"/>
                      <a:pt x="34812" y="9671"/>
                      <a:pt x="34812" y="21600"/>
                    </a:cubicBezTo>
                    <a:cubicBezTo>
                      <a:pt x="34812" y="21837"/>
                      <a:pt x="34808" y="22073"/>
                      <a:pt x="34801" y="22304"/>
                    </a:cubicBezTo>
                  </a:path>
                  <a:path w="34812" h="22305" stroke="0">
                    <a:moveTo>
                      <a:pt x="0" y="4512"/>
                    </a:moveTo>
                    <a:cubicBezTo>
                      <a:pt x="3652" y="1683"/>
                      <a:pt x="8235" y="0"/>
                      <a:pt x="13212" y="0"/>
                    </a:cubicBezTo>
                    <a:cubicBezTo>
                      <a:pt x="25141" y="0"/>
                      <a:pt x="34812" y="9671"/>
                      <a:pt x="34812" y="21600"/>
                    </a:cubicBezTo>
                    <a:cubicBezTo>
                      <a:pt x="34812" y="21837"/>
                      <a:pt x="34808" y="22073"/>
                      <a:pt x="34801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46" name="Freeform 36985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/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pathLst>
                  <a:path w="34812" h="22305" fill="none">
                    <a:moveTo>
                      <a:pt x="0" y="4512"/>
                    </a:moveTo>
                    <a:cubicBezTo>
                      <a:pt x="3652" y="1683"/>
                      <a:pt x="8235" y="0"/>
                      <a:pt x="13212" y="0"/>
                    </a:cubicBezTo>
                    <a:cubicBezTo>
                      <a:pt x="25141" y="0"/>
                      <a:pt x="34812" y="9671"/>
                      <a:pt x="34812" y="21600"/>
                    </a:cubicBezTo>
                    <a:cubicBezTo>
                      <a:pt x="34812" y="21837"/>
                      <a:pt x="34808" y="22073"/>
                      <a:pt x="34801" y="22304"/>
                    </a:cubicBezTo>
                  </a:path>
                  <a:path w="34812" h="22305" stroke="0">
                    <a:moveTo>
                      <a:pt x="0" y="4512"/>
                    </a:moveTo>
                    <a:cubicBezTo>
                      <a:pt x="3652" y="1683"/>
                      <a:pt x="8235" y="0"/>
                      <a:pt x="13212" y="0"/>
                    </a:cubicBezTo>
                    <a:cubicBezTo>
                      <a:pt x="25141" y="0"/>
                      <a:pt x="34812" y="9671"/>
                      <a:pt x="34812" y="21600"/>
                    </a:cubicBezTo>
                    <a:cubicBezTo>
                      <a:pt x="34812" y="21837"/>
                      <a:pt x="34808" y="22073"/>
                      <a:pt x="34801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47" name="Freeform 36986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/>
                <a:ahLst/>
                <a:cxnLst>
                  <a:cxn ang="180">
                    <a:pos x="0" y="4512"/>
                  </a:cxn>
                  <a:cxn ang="0">
                    <a:pos x="34800" y="22304"/>
                  </a:cxn>
                  <a:cxn ang="90">
                    <a:pos x="13212" y="21600"/>
                  </a:cxn>
                </a:cxnLst>
                <a:pathLst>
                  <a:path w="34812" h="22305" fill="none">
                    <a:moveTo>
                      <a:pt x="0" y="4512"/>
                    </a:moveTo>
                    <a:cubicBezTo>
                      <a:pt x="3652" y="1683"/>
                      <a:pt x="8235" y="0"/>
                      <a:pt x="13212" y="0"/>
                    </a:cubicBezTo>
                    <a:cubicBezTo>
                      <a:pt x="25141" y="0"/>
                      <a:pt x="34812" y="9671"/>
                      <a:pt x="34812" y="21600"/>
                    </a:cubicBezTo>
                    <a:cubicBezTo>
                      <a:pt x="34812" y="21837"/>
                      <a:pt x="34808" y="22073"/>
                      <a:pt x="34801" y="22304"/>
                    </a:cubicBezTo>
                  </a:path>
                  <a:path w="34812" h="22305" stroke="0">
                    <a:moveTo>
                      <a:pt x="0" y="4512"/>
                    </a:moveTo>
                    <a:cubicBezTo>
                      <a:pt x="3652" y="1683"/>
                      <a:pt x="8235" y="0"/>
                      <a:pt x="13212" y="0"/>
                    </a:cubicBezTo>
                    <a:cubicBezTo>
                      <a:pt x="25141" y="0"/>
                      <a:pt x="34812" y="9671"/>
                      <a:pt x="34812" y="21600"/>
                    </a:cubicBezTo>
                    <a:cubicBezTo>
                      <a:pt x="34812" y="21837"/>
                      <a:pt x="34808" y="22073"/>
                      <a:pt x="34801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48" name="Freeform 36987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49" name="Freeform 36988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50" name="Freeform 36989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/>
                <a:ahLst/>
                <a:cxnLst>
                  <a:cxn ang="180">
                    <a:pos x="0" y="6282"/>
                  </a:cxn>
                  <a:cxn ang="0">
                    <a:pos x="36818" y="22304"/>
                  </a:cxn>
                  <a:cxn ang="90">
                    <a:pos x="15230" y="21600"/>
                  </a:cxn>
                </a:cxnLst>
                <a:pathLst>
                  <a:path w="36830" h="22305" fill="none">
                    <a:moveTo>
                      <a:pt x="0" y="6282"/>
                    </a:moveTo>
                    <a:cubicBezTo>
                      <a:pt x="3905" y="2399"/>
                      <a:pt x="9287" y="-1"/>
                      <a:pt x="15229" y="-1"/>
                    </a:cubicBezTo>
                    <a:cubicBezTo>
                      <a:pt x="27158" y="-1"/>
                      <a:pt x="36829" y="9670"/>
                      <a:pt x="36829" y="21599"/>
                    </a:cubicBezTo>
                    <a:cubicBezTo>
                      <a:pt x="36829" y="21836"/>
                      <a:pt x="36825" y="22072"/>
                      <a:pt x="36818" y="22303"/>
                    </a:cubicBezTo>
                  </a:path>
                  <a:path w="36830" h="22305" stroke="0">
                    <a:moveTo>
                      <a:pt x="0" y="6282"/>
                    </a:moveTo>
                    <a:cubicBezTo>
                      <a:pt x="3905" y="2399"/>
                      <a:pt x="9287" y="-1"/>
                      <a:pt x="15229" y="-1"/>
                    </a:cubicBezTo>
                    <a:cubicBezTo>
                      <a:pt x="27158" y="-1"/>
                      <a:pt x="36829" y="9670"/>
                      <a:pt x="36829" y="21599"/>
                    </a:cubicBezTo>
                    <a:cubicBezTo>
                      <a:pt x="36829" y="21836"/>
                      <a:pt x="36825" y="22072"/>
                      <a:pt x="36818" y="22303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51" name="Freeform 36990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/>
                <a:ahLst/>
                <a:cxnLst>
                  <a:cxn ang="180">
                    <a:pos x="0" y="10015"/>
                  </a:cxn>
                  <a:cxn ang="0">
                    <a:pos x="31880" y="4859"/>
                  </a:cxn>
                  <a:cxn ang="90">
                    <a:pos x="18231" y="21600"/>
                  </a:cxn>
                </a:cxnLst>
                <a:pathLst>
                  <a:path w="31881" h="21600" fill="none">
                    <a:moveTo>
                      <a:pt x="0" y="10015"/>
                    </a:moveTo>
                    <a:cubicBezTo>
                      <a:pt x="3833" y="3993"/>
                      <a:pt x="10565" y="0"/>
                      <a:pt x="18231" y="0"/>
                    </a:cubicBezTo>
                    <a:cubicBezTo>
                      <a:pt x="23408" y="0"/>
                      <a:pt x="28160" y="1821"/>
                      <a:pt x="31880" y="4858"/>
                    </a:cubicBezTo>
                  </a:path>
                  <a:path w="31881" h="21600" stroke="0">
                    <a:moveTo>
                      <a:pt x="0" y="10015"/>
                    </a:moveTo>
                    <a:cubicBezTo>
                      <a:pt x="3833" y="3993"/>
                      <a:pt x="10565" y="0"/>
                      <a:pt x="18231" y="0"/>
                    </a:cubicBezTo>
                    <a:cubicBezTo>
                      <a:pt x="23408" y="0"/>
                      <a:pt x="28160" y="1821"/>
                      <a:pt x="31880" y="4858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52" name="Freeform 36991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/>
                <a:ahLst/>
                <a:cxnLst>
                  <a:cxn ang="180">
                    <a:pos x="0" y="4512"/>
                  </a:cxn>
                  <a:cxn ang="0">
                    <a:pos x="31145" y="9560"/>
                  </a:cxn>
                  <a:cxn ang="90">
                    <a:pos x="13212" y="21600"/>
                  </a:cxn>
                </a:cxnLst>
                <a:pathLst>
                  <a:path w="31146" h="21600" fill="none">
                    <a:moveTo>
                      <a:pt x="0" y="4512"/>
                    </a:moveTo>
                    <a:cubicBezTo>
                      <a:pt x="3652" y="1683"/>
                      <a:pt x="8235" y="0"/>
                      <a:pt x="13212" y="0"/>
                    </a:cubicBezTo>
                    <a:cubicBezTo>
                      <a:pt x="20683" y="0"/>
                      <a:pt x="27268" y="3793"/>
                      <a:pt x="31146" y="9558"/>
                    </a:cubicBezTo>
                  </a:path>
                  <a:path w="31146" h="21600" stroke="0">
                    <a:moveTo>
                      <a:pt x="0" y="4512"/>
                    </a:moveTo>
                    <a:cubicBezTo>
                      <a:pt x="3652" y="1683"/>
                      <a:pt x="8235" y="0"/>
                      <a:pt x="13212" y="0"/>
                    </a:cubicBezTo>
                    <a:cubicBezTo>
                      <a:pt x="20683" y="0"/>
                      <a:pt x="27268" y="3793"/>
                      <a:pt x="31146" y="9558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53" name="Freeform 36992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54" name="Freeform 36993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55" name="Freeform 36994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56" name="Freeform 36995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57" name="Freeform 36996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58" name="Freeform 36997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59" name="Freeform 36998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160" name="Freeform 36999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sp>
        <p:nvSpPr>
          <p:cNvPr id="1161" name="Title 37000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ro-RO" altLang="x-none" dirty="0"/>
              <a:t>Cliquez pour modifier le style du titre</a:t>
            </a:r>
            <a:endParaRPr lang="ro-RO" altLang="x-none" dirty="0"/>
          </a:p>
        </p:txBody>
      </p:sp>
      <p:sp>
        <p:nvSpPr>
          <p:cNvPr id="1162" name="Text Placeholder 37001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ro-RO" altLang="x-none" dirty="0"/>
              <a:t>Cliquez pour modifier les styles du texte du masque</a:t>
            </a:r>
            <a:endParaRPr lang="ro-RO" altLang="x-none" dirty="0"/>
          </a:p>
          <a:p>
            <a:pPr lvl="1" indent="-285750"/>
            <a:r>
              <a:rPr lang="ro-RO" altLang="x-none" dirty="0"/>
              <a:t>Deuxième niveau</a:t>
            </a:r>
            <a:endParaRPr lang="ro-RO" altLang="x-none" dirty="0"/>
          </a:p>
          <a:p>
            <a:pPr lvl="2" indent="-228600"/>
            <a:r>
              <a:rPr lang="ro-RO" altLang="x-none" dirty="0"/>
              <a:t>Troisième niveau</a:t>
            </a:r>
            <a:endParaRPr lang="ro-RO" altLang="x-none" dirty="0"/>
          </a:p>
          <a:p>
            <a:pPr lvl="3" indent="-228600"/>
            <a:r>
              <a:rPr lang="ro-RO" altLang="x-none" dirty="0"/>
              <a:t>Quatrième niveau</a:t>
            </a:r>
            <a:endParaRPr lang="ro-RO" altLang="x-none" dirty="0"/>
          </a:p>
          <a:p>
            <a:pPr lvl="4" indent="-228600"/>
            <a:r>
              <a:rPr lang="ro-RO" altLang="x-none" dirty="0"/>
              <a:t>Cinquième niveau</a:t>
            </a:r>
            <a:endParaRPr lang="ro-RO" altLang="x-none" dirty="0"/>
          </a:p>
        </p:txBody>
      </p:sp>
      <p:sp>
        <p:nvSpPr>
          <p:cNvPr id="37003" name="Date Placeholder 37002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 Black" panose="020B0A04020102020204" pitchFamily="34" charset="0"/>
              </a:defRPr>
            </a:lvl1pPr>
          </a:lstStyle>
          <a:p>
            <a:pPr lvl="0" fontAlgn="base"/>
            <a:endParaRPr lang="ro-RO" altLang="x-none" strike="noStrike" noProof="1" dirty="0"/>
          </a:p>
        </p:txBody>
      </p:sp>
      <p:sp>
        <p:nvSpPr>
          <p:cNvPr id="37004" name="Footer Placeholder 3700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 Black" panose="020B0A04020102020204" pitchFamily="34" charset="0"/>
              </a:defRPr>
            </a:lvl1pPr>
          </a:lstStyle>
          <a:p>
            <a:pPr lvl="0" fontAlgn="base"/>
            <a:endParaRPr lang="ro-RO" altLang="x-none" strike="noStrike" noProof="1" dirty="0"/>
          </a:p>
        </p:txBody>
      </p:sp>
      <p:sp>
        <p:nvSpPr>
          <p:cNvPr id="37005" name="Slide Number Placeholder 3700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 Black" panose="020B0A04020102020204" pitchFamily="34" charset="0"/>
              </a:defRPr>
            </a:lvl1pPr>
          </a:lstStyle>
          <a:p>
            <a:pPr lvl="0" fontAlgn="base"/>
            <a:fld id="{9A0DB2DC-4C9A-4742-B13C-FB6460FD3503}" type="slidenum">
              <a:rPr lang="ro-RO" altLang="x-none" strike="noStrike" noProof="1" dirty="0">
                <a:latin typeface="Arial Black" panose="020B0A04020102020204" pitchFamily="34" charset="0"/>
                <a:ea typeface="Arial" panose="020B0604020202020204" pitchFamily="34" charset="0"/>
                <a:cs typeface="+mn-ea"/>
              </a:rPr>
            </a:fld>
            <a:endParaRPr lang="ro-RO" altLang="x-none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08965" y="2510790"/>
            <a:ext cx="7781290" cy="2584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fr-FR" sz="5400" b="1" kern="1200" baseline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Christmas Jazz </a:t>
            </a:r>
            <a:r>
              <a:rPr lang="en-US" altLang="fr-FR" sz="2800" b="1" kern="1200" baseline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2019</a:t>
            </a:r>
            <a:br>
              <a:rPr lang="en-US" altLang="fr-FR" sz="5400" b="1" kern="1200" baseline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fr-FR" sz="5400" b="1" kern="1200" baseline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G</a:t>
            </a:r>
            <a:r>
              <a:rPr lang="en-US" altLang="fr-FR" sz="4400" b="1" kern="1200" baseline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rand</a:t>
            </a:r>
            <a:r>
              <a:rPr lang="en-US" altLang="fr-FR" sz="5400" b="1" kern="1200" baseline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O</a:t>
            </a:r>
            <a:r>
              <a:rPr lang="en-US" altLang="fr-FR" sz="4400" b="1" kern="1200" baseline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rchestra</a:t>
            </a:r>
            <a:endParaRPr lang="en-US" altLang="fr-FR" sz="5400" b="1" kern="1200" baseline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altLang="fr-FR" sz="54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E</a:t>
            </a:r>
            <a:r>
              <a:rPr lang="en-US" altLang="fr-FR" sz="44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my</a:t>
            </a:r>
            <a:r>
              <a:rPr lang="en-US" altLang="fr-FR" sz="54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 D</a:t>
            </a:r>
            <a:r>
              <a:rPr lang="en-US" altLang="fr-FR" sz="44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ragoi</a:t>
            </a:r>
            <a:endParaRPr lang="en-US" altLang="fr-FR" sz="4400" b="1" kern="1200" baseline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070725" y="6529070"/>
            <a:ext cx="1913255" cy="76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p>
            <a:r>
              <a:rPr lang="en-US">
                <a:latin typeface="Calibri" panose="020F0502020204030204" charset="0"/>
                <a:cs typeface="Calibri" panose="020F0502020204030204" charset="0"/>
              </a:rPr>
              <a:t>ORGANIZATOR </a:t>
            </a:r>
            <a:r>
              <a:rPr lang="fr-FR" altLang="x-none">
                <a:latin typeface="Calibri" panose="020F0502020204030204" charset="0"/>
                <a:cs typeface="Calibri" panose="020F0502020204030204" charset="0"/>
                <a:sym typeface="+mn-ea"/>
              </a:rPr>
              <a:t>      </a:t>
            </a:r>
            <a:endParaRPr lang="fr-FR" altLang="x-none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altLang="fr-FR" sz="1600">
                <a:latin typeface="Calibri" panose="020F0502020204030204" charset="0"/>
                <a:cs typeface="Calibri" panose="020F0502020204030204" charset="0"/>
                <a:sym typeface="+mn-ea"/>
              </a:rPr>
              <a:t>Events &amp; Records Production</a:t>
            </a:r>
            <a:endParaRPr lang="en-US" altLang="fr-FR" sz="160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120775" y="1348740"/>
            <a:ext cx="366649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en-US"/>
          </a:p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176020" y="5924550"/>
            <a:ext cx="36664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6" name="Content Placeholder 5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13510" y="2098040"/>
            <a:ext cx="6506845" cy="3997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8995" y="605155"/>
            <a:ext cx="74460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Christmas Jazz </a:t>
            </a:r>
            <a:r>
              <a:rPr lang="en-US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2019</a:t>
            </a:r>
            <a:endParaRPr lang="en-US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070725" y="6529070"/>
            <a:ext cx="1913255" cy="76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p>
            <a:r>
              <a:rPr lang="en-US">
                <a:latin typeface="Calibri" panose="020F0502020204030204" charset="0"/>
                <a:cs typeface="Calibri" panose="020F0502020204030204" charset="0"/>
              </a:rPr>
              <a:t>ORGANIZATOR </a:t>
            </a:r>
            <a:r>
              <a:rPr lang="fr-FR" altLang="x-none">
                <a:latin typeface="Calibri" panose="020F0502020204030204" charset="0"/>
                <a:cs typeface="Calibri" panose="020F0502020204030204" charset="0"/>
                <a:sym typeface="+mn-ea"/>
              </a:rPr>
              <a:t>      </a:t>
            </a:r>
            <a:endParaRPr lang="fr-FR" altLang="x-none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altLang="fr-FR" sz="1600">
                <a:latin typeface="Calibri" panose="020F0502020204030204" charset="0"/>
                <a:cs typeface="Calibri" panose="020F0502020204030204" charset="0"/>
                <a:sym typeface="+mn-ea"/>
              </a:rPr>
              <a:t>Events &amp; Records Production</a:t>
            </a:r>
            <a:endParaRPr lang="en-US" altLang="fr-FR" sz="160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Placeholder 5126"/>
          <p:cNvSpPr>
            <a:spLocks noGrp="1"/>
          </p:cNvSpPr>
          <p:nvPr>
            <p:ph idx="1"/>
          </p:nvPr>
        </p:nvSpPr>
        <p:spPr>
          <a:xfrm>
            <a:off x="687705" y="1335405"/>
            <a:ext cx="7432675" cy="4180205"/>
          </a:xfrm>
        </p:spPr>
        <p:txBody>
          <a:bodyPr anchor="t"/>
          <a:p>
            <a:pPr marL="0" indent="0" fontAlgn="base">
              <a:buNone/>
            </a:pPr>
            <a:r>
              <a:rPr lang="en-US" altLang="fr-FR" sz="1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Celebrul acordeonist ,dirijor si compozitor </a:t>
            </a:r>
            <a:r>
              <a:rPr lang="en-US" altLang="fr-FR" sz="1400" b="1" strike="noStrike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Emy Dragoi</a:t>
            </a:r>
            <a:r>
              <a:rPr lang="en-US" altLang="fr-FR" sz="1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,va invita la un concert festiv de Craciun.</a:t>
            </a:r>
            <a:endParaRPr lang="en-US" altLang="fr-FR" sz="14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fontAlgn="base">
              <a:buNone/>
            </a:pPr>
            <a:endParaRPr lang="en-US" altLang="fr-FR" sz="14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fontAlgn="base">
              <a:buNone/>
            </a:pPr>
            <a:r>
              <a:rPr lang="en-US" altLang="fr-FR" sz="1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Alaturi de </a:t>
            </a:r>
            <a:r>
              <a:rPr lang="en-US" altLang="fr-FR" sz="1400" b="1" u="sng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Grand Orchestra </a:t>
            </a:r>
            <a:r>
              <a:rPr lang="en-US" altLang="fr-FR" sz="1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formata din numerosi instrumentisti din Romania dar si din strainatate.</a:t>
            </a:r>
            <a:endParaRPr lang="en-US" altLang="fr-FR" sz="14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fontAlgn="base">
              <a:buNone/>
            </a:pPr>
            <a:r>
              <a:rPr lang="en-US" altLang="fr-FR" sz="1400" b="1" u="sng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Emy Dragoi va avea ca  invitati speciali pe marii  actori ai tarii Toni Grecu,</a:t>
            </a:r>
            <a:r>
              <a:rPr lang="en-US" altLang="fr-FR" sz="1400" b="1" u="sng" strike="noStrike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Nico  si Ion Caramitru. </a:t>
            </a:r>
            <a:endParaRPr lang="en-US" altLang="fr-FR" sz="1400" b="1" u="sng" strike="noStrike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fontAlgn="base">
              <a:buNone/>
            </a:pPr>
            <a:endParaRPr lang="en-US" altLang="fr-FR" sz="1400" b="1" u="sng" strike="noStrike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fontAlgn="base">
              <a:buNone/>
            </a:pPr>
            <a:endParaRPr lang="en-US" altLang="fr-FR" sz="1400" b="1" u="sng" strike="noStrike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fontAlgn="base">
              <a:buNone/>
            </a:pPr>
            <a:r>
              <a:rPr lang="en-US" altLang="fr-FR" sz="1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Poezia ,Teatrul si Muzica  vor face ca atmosfera Craciunului sa vibreze pe scena si in sufletele spectatorilor.Repertoriul cuprinde piese clasice de iarna intr-o interpretare jazistica si intr-un decor de basm,precum si valsuri vieneze. </a:t>
            </a:r>
            <a:endParaRPr lang="en-US" altLang="fr-FR" sz="14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fontAlgn="base">
              <a:buNone/>
            </a:pPr>
            <a:r>
              <a:rPr lang="en-US" altLang="fr-FR" sz="1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fr-FR" sz="14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fontAlgn="base">
              <a:buNone/>
            </a:pPr>
            <a:r>
              <a:rPr lang="en-US" altLang="fr-FR" sz="1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Atmosfera romantica a Craciunului va fi completata de </a:t>
            </a:r>
            <a:r>
              <a:rPr lang="en-US" altLang="fr-FR" sz="1400" b="1" u="sng" strike="noStrike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corul Operei Romane din Bucuresti. </a:t>
            </a:r>
            <a:endParaRPr lang="en-US" altLang="fr-FR" sz="1400" b="1" u="sng" strike="noStrike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5500" y="389255"/>
            <a:ext cx="554228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fr-FR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Christmas Jazz </a:t>
            </a:r>
            <a:endParaRPr lang="en-US" altLang="fr-FR" sz="54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142480" y="6600825"/>
            <a:ext cx="1913255" cy="76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p>
            <a:r>
              <a:rPr lang="en-US">
                <a:latin typeface="Calibri" panose="020F0502020204030204" charset="0"/>
                <a:cs typeface="Calibri" panose="020F0502020204030204" charset="0"/>
              </a:rPr>
              <a:t>ORGANIZATOR </a:t>
            </a:r>
            <a:r>
              <a:rPr lang="fr-FR" altLang="x-none">
                <a:latin typeface="Calibri" panose="020F0502020204030204" charset="0"/>
                <a:cs typeface="Calibri" panose="020F0502020204030204" charset="0"/>
                <a:sym typeface="+mn-ea"/>
              </a:rPr>
              <a:t>      </a:t>
            </a:r>
            <a:endParaRPr lang="fr-FR" altLang="x-none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altLang="fr-FR" sz="1600">
                <a:latin typeface="Calibri" panose="020F0502020204030204" charset="0"/>
                <a:cs typeface="Calibri" panose="020F0502020204030204" charset="0"/>
                <a:sym typeface="+mn-ea"/>
              </a:rPr>
              <a:t>Events &amp; Records Production</a:t>
            </a:r>
            <a:endParaRPr lang="en-US" altLang="fr-FR" sz="160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722370" y="3074670"/>
            <a:ext cx="1445260" cy="984885"/>
          </a:xfrm>
        </p:spPr>
      </p:pic>
      <p:pic>
        <p:nvPicPr>
          <p:cNvPr id="1024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835" y="4174490"/>
            <a:ext cx="1075055" cy="850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2" descr="7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79775" y="1266825"/>
            <a:ext cx="2444750" cy="1628775"/>
          </a:xfrm>
          <a:prstGeom prst="rect">
            <a:avLst/>
          </a:prstGeom>
        </p:spPr>
      </p:pic>
      <p:pic>
        <p:nvPicPr>
          <p:cNvPr id="4" name="Picture 3" descr="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920" y="1155065"/>
            <a:ext cx="1767840" cy="1138555"/>
          </a:xfrm>
          <a:prstGeom prst="rect">
            <a:avLst/>
          </a:prstGeom>
        </p:spPr>
      </p:pic>
      <p:pic>
        <p:nvPicPr>
          <p:cNvPr id="5" name="Picture 4" descr="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0" y="2860040"/>
            <a:ext cx="2166620" cy="1494155"/>
          </a:xfrm>
          <a:prstGeom prst="rect">
            <a:avLst/>
          </a:prstGeom>
        </p:spPr>
      </p:pic>
      <p:pic>
        <p:nvPicPr>
          <p:cNvPr id="6" name="Picture 5" descr="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" y="1236980"/>
            <a:ext cx="1731010" cy="1137920"/>
          </a:xfrm>
          <a:prstGeom prst="rect">
            <a:avLst/>
          </a:prstGeom>
        </p:spPr>
      </p:pic>
      <p:pic>
        <p:nvPicPr>
          <p:cNvPr id="7" name="Picture 6" descr="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" y="4961890"/>
            <a:ext cx="1866900" cy="1243330"/>
          </a:xfrm>
          <a:prstGeom prst="rect">
            <a:avLst/>
          </a:prstGeom>
        </p:spPr>
      </p:pic>
      <p:pic>
        <p:nvPicPr>
          <p:cNvPr id="8" name="Picture 7" descr="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8910" y="5130165"/>
            <a:ext cx="1807210" cy="1203960"/>
          </a:xfrm>
          <a:prstGeom prst="rect">
            <a:avLst/>
          </a:prstGeom>
        </p:spPr>
      </p:pic>
      <p:pic>
        <p:nvPicPr>
          <p:cNvPr id="9" name="Picture 8" descr="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9045" y="3003550"/>
            <a:ext cx="2069465" cy="13785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1295" y="102870"/>
            <a:ext cx="592391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Christmas Jazz</a:t>
            </a:r>
            <a:endParaRPr lang="en-US" alt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2" name="Picture 11" descr="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6310" y="4074795"/>
            <a:ext cx="1504950" cy="100203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4539615" y="2551430"/>
            <a:ext cx="1386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</a:rPr>
              <a:t>N</a:t>
            </a:r>
            <a:r>
              <a:rPr lang="en-US" b="1">
                <a:solidFill>
                  <a:srgbClr val="FFFF00"/>
                </a:solidFill>
              </a:rPr>
              <a:t>ico Matei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675755" y="1960880"/>
            <a:ext cx="1640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Bianca Dragoi</a:t>
            </a:r>
            <a:endParaRPr lang="en-US" b="1"/>
          </a:p>
        </p:txBody>
      </p:sp>
      <p:sp>
        <p:nvSpPr>
          <p:cNvPr id="16" name="Text Box 15"/>
          <p:cNvSpPr txBox="1"/>
          <p:nvPr/>
        </p:nvSpPr>
        <p:spPr>
          <a:xfrm>
            <a:off x="1294130" y="2104390"/>
            <a:ext cx="1386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All's Choir</a:t>
            </a:r>
            <a:endParaRPr lang="en-US" b="1"/>
          </a:p>
        </p:txBody>
      </p:sp>
      <p:sp>
        <p:nvSpPr>
          <p:cNvPr id="17" name="Text Box 16"/>
          <p:cNvSpPr txBox="1"/>
          <p:nvPr/>
        </p:nvSpPr>
        <p:spPr>
          <a:xfrm>
            <a:off x="1101725" y="4041775"/>
            <a:ext cx="1722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Ion Caramitru</a:t>
            </a:r>
            <a:endParaRPr lang="en-US" b="1"/>
          </a:p>
        </p:txBody>
      </p:sp>
      <p:sp>
        <p:nvSpPr>
          <p:cNvPr id="18" name="Text Box 17"/>
          <p:cNvSpPr txBox="1"/>
          <p:nvPr/>
        </p:nvSpPr>
        <p:spPr>
          <a:xfrm>
            <a:off x="1007745" y="5835650"/>
            <a:ext cx="1672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ln w="6350">
                  <a:noFill/>
                </a:ln>
                <a:solidFill>
                  <a:schemeClr val="accent2"/>
                </a:solidFill>
              </a:rPr>
              <a:t>A</a:t>
            </a:r>
            <a:r>
              <a:rPr lang="en-US" b="1">
                <a:ln w="6350">
                  <a:noFill/>
                </a:ln>
                <a:solidFill>
                  <a:srgbClr val="FF0000"/>
                </a:solidFill>
              </a:rPr>
              <a:t>les</a:t>
            </a:r>
            <a:r>
              <a:rPr lang="en-US" b="1">
                <a:ln w="6350">
                  <a:noFill/>
                </a:ln>
                <a:solidFill>
                  <a:schemeClr val="accent2"/>
                </a:solidFill>
              </a:rPr>
              <a:t>sia Dragoi</a:t>
            </a:r>
            <a:endParaRPr lang="en-US" b="1">
              <a:ln w="6350">
                <a:noFill/>
              </a:ln>
              <a:solidFill>
                <a:schemeClr val="accent2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7249795" y="4041775"/>
            <a:ext cx="1386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Toni Grecu</a:t>
            </a:r>
            <a:endParaRPr lang="en-US" b="1"/>
          </a:p>
        </p:txBody>
      </p:sp>
      <p:sp>
        <p:nvSpPr>
          <p:cNvPr id="20" name="Text Box 19"/>
          <p:cNvSpPr txBox="1"/>
          <p:nvPr/>
        </p:nvSpPr>
        <p:spPr>
          <a:xfrm>
            <a:off x="6716395" y="5995670"/>
            <a:ext cx="1505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christmas jazz</a:t>
            </a:r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4826635" y="4775835"/>
            <a:ext cx="177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Raluca Dragoi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Content Placeholder 2"/>
          <p:cNvSpPr>
            <a:spLocks noGrp="1"/>
          </p:cNvSpPr>
          <p:nvPr>
            <p:ph sz="half" idx="1"/>
          </p:nvPr>
        </p:nvSpPr>
        <p:spPr/>
        <p:txBody>
          <a:bodyPr anchor="t"/>
          <a:p>
            <a:r>
              <a:rPr lang="en-US" altLang="en-US" sz="1200" b="1"/>
              <a:t>Emy Dragoi &amp; Grand Orchestra - un ansamblu inedit in lumea muzicala ,va invita in asteptarea sarbatorilor de iarna la un Mega -Concert ,in care puteti descoperi piese noi dar si pe cele deja celebre ,virtuos interpretate de acesti muzicieni de exceptie.</a:t>
            </a:r>
            <a:endParaRPr lang="en-US" altLang="en-US" sz="1200" b="1"/>
          </a:p>
          <a:p>
            <a:r>
              <a:rPr lang="en-US" altLang="en-US" sz="1200" b="1"/>
              <a:t>Veti asculta slagare internationale ,ca White Christmassau Santa Claus is Comi'to Town, dar si o suita de colinde romanesti .</a:t>
            </a:r>
            <a:endParaRPr lang="en-US" altLang="en-US" sz="1200" b="1"/>
          </a:p>
          <a:p>
            <a:r>
              <a:rPr lang="en-US" altLang="en-US" sz="1200" b="1"/>
              <a:t>Toate aceste medalioane  muzicale,vor fi insotite de vocile angelice ale componentilor din corul Operei Romane.</a:t>
            </a:r>
            <a:endParaRPr lang="en-US" altLang="en-US" sz="1200" b="1"/>
          </a:p>
        </p:txBody>
      </p:sp>
      <p:pic>
        <p:nvPicPr>
          <p:cNvPr id="2" name="Content Placeholder 1" descr="1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49165" y="2160905"/>
            <a:ext cx="3808730" cy="2536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9010" y="461645"/>
            <a:ext cx="62014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Christmas Jazz</a:t>
            </a:r>
            <a:endParaRPr lang="en-US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070725" y="6529070"/>
            <a:ext cx="1913255" cy="76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p>
            <a:r>
              <a:rPr lang="en-US">
                <a:latin typeface="Calibri" panose="020F0502020204030204" charset="0"/>
                <a:cs typeface="Calibri" panose="020F0502020204030204" charset="0"/>
              </a:rPr>
              <a:t>ORGANIZATOR </a:t>
            </a:r>
            <a:r>
              <a:rPr lang="fr-FR" altLang="x-none">
                <a:latin typeface="Calibri" panose="020F0502020204030204" charset="0"/>
                <a:cs typeface="Calibri" panose="020F0502020204030204" charset="0"/>
                <a:sym typeface="+mn-ea"/>
              </a:rPr>
              <a:t>      </a:t>
            </a:r>
            <a:endParaRPr lang="fr-FR" altLang="x-none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altLang="fr-FR" sz="1600">
                <a:latin typeface="Calibri" panose="020F0502020204030204" charset="0"/>
                <a:cs typeface="Calibri" panose="020F0502020204030204" charset="0"/>
                <a:sym typeface="+mn-ea"/>
              </a:rPr>
              <a:t>Events &amp; Records Production</a:t>
            </a:r>
            <a:endParaRPr lang="en-US" altLang="fr-FR" sz="160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7178"/>
          <p:cNvSpPr/>
          <p:nvPr/>
        </p:nvSpPr>
        <p:spPr>
          <a:xfrm>
            <a:off x="6672580" y="5704205"/>
            <a:ext cx="1771650" cy="2825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 fontScale="3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endParaRPr lang="en-US" sz="3600" b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070725" y="6529070"/>
            <a:ext cx="1913255" cy="76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p>
            <a:r>
              <a:rPr lang="en-US">
                <a:latin typeface="Calibri" panose="020F0502020204030204" charset="0"/>
                <a:cs typeface="Calibri" panose="020F0502020204030204" charset="0"/>
              </a:rPr>
              <a:t>ORGANIZATOR </a:t>
            </a:r>
            <a:r>
              <a:rPr lang="fr-FR" altLang="x-none">
                <a:latin typeface="Calibri" panose="020F0502020204030204" charset="0"/>
                <a:cs typeface="Calibri" panose="020F0502020204030204" charset="0"/>
                <a:sym typeface="+mn-ea"/>
              </a:rPr>
              <a:t>      </a:t>
            </a:r>
            <a:endParaRPr lang="fr-FR" altLang="x-none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altLang="fr-FR" sz="1600">
                <a:latin typeface="Calibri" panose="020F0502020204030204" charset="0"/>
                <a:cs typeface="Calibri" panose="020F0502020204030204" charset="0"/>
                <a:sym typeface="+mn-ea"/>
              </a:rPr>
              <a:t>Events &amp; Records Production</a:t>
            </a:r>
            <a:endParaRPr lang="en-US" altLang="fr-FR" sz="160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177415" y="3649980"/>
            <a:ext cx="4878705" cy="1473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fr-FR" altLang="x-none" sz="120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SC. -  </a:t>
            </a:r>
            <a:r>
              <a:rPr lang="en-US" altLang="fr-FR" sz="120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Alembi Music </a:t>
            </a:r>
            <a:r>
              <a:rPr lang="en-US" altLang="fr-FR" sz="120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fr-FR" altLang="x-none" sz="120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- S.R.L </a:t>
            </a:r>
            <a:endParaRPr lang="fr-FR" altLang="x-none" sz="1200">
              <a:latin typeface="Arial Black" panose="020B0A04020102020204" pitchFamily="34" charset="0"/>
              <a:cs typeface="Times New Roman" panose="02020603050405020304" pitchFamily="18" charset="0"/>
              <a:sym typeface="+mn-ea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o-RO" altLang="x-none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str. </a:t>
            </a:r>
            <a:r>
              <a:rPr lang="en-US" altLang="ro-RO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Casin</a:t>
            </a:r>
            <a:r>
              <a:rPr lang="ro-RO" altLang="x-none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 . Bl-</a:t>
            </a:r>
            <a:r>
              <a:rPr lang="en-US" altLang="ro-RO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16 C</a:t>
            </a:r>
            <a:r>
              <a:rPr lang="ro-RO" altLang="x-none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. sc</a:t>
            </a:r>
            <a:r>
              <a:rPr lang="fr-FR" altLang="x-none" sz="120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fr-FR" sz="120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ro-RO" altLang="x-none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ro-RO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ap 2</a:t>
            </a:r>
            <a:endParaRPr lang="ro-RO" altLang="x-none" sz="1200" dirty="0">
              <a:latin typeface="Arial Black" panose="020B0A04020102020204" pitchFamily="34" charset="0"/>
              <a:cs typeface="Times New Roman" panose="02020603050405020304" pitchFamily="18" charset="0"/>
              <a:sym typeface="+mn-ea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o-RO" altLang="x-none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PLOIESTI –</a:t>
            </a:r>
            <a:r>
              <a:rPr lang="fr-FR" altLang="x-none" sz="120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o-RO" altLang="x-none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PRAHOVA </a:t>
            </a:r>
            <a:endParaRPr lang="ro-RO" altLang="x-none" sz="1200" dirty="0">
              <a:latin typeface="Arial Black" panose="020B0A04020102020204" pitchFamily="34" charset="0"/>
              <a:cs typeface="Times New Roman" panose="02020603050405020304" pitchFamily="18" charset="0"/>
              <a:sym typeface="+mn-ea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o-RO" altLang="x-none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cod fiscal : </a:t>
            </a:r>
            <a:r>
              <a:rPr lang="en-US" altLang="ro-RO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39815964</a:t>
            </a:r>
            <a:endParaRPr lang="en-US" altLang="ro-RO" sz="1200" dirty="0">
              <a:latin typeface="Arial Black" panose="020B0A04020102020204" pitchFamily="34" charset="0"/>
              <a:cs typeface="Times New Roman" panose="02020603050405020304" pitchFamily="18" charset="0"/>
              <a:sym typeface="+mn-ea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fr-FR" altLang="x-none" sz="120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J </a:t>
            </a:r>
            <a:r>
              <a:rPr lang="ro-RO" altLang="x-none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29/</a:t>
            </a:r>
            <a:r>
              <a:rPr lang="en-US" altLang="ro-RO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1743</a:t>
            </a:r>
            <a:r>
              <a:rPr lang="en-US" altLang="ro-RO" sz="1200" dirty="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/2018</a:t>
            </a:r>
            <a:endParaRPr lang="en-US" altLang="ro-RO" sz="1200" dirty="0">
              <a:latin typeface="Arial Black" panose="020B0A04020102020204" pitchFamily="34" charset="0"/>
              <a:cs typeface="Times New Roman" panose="02020603050405020304" pitchFamily="18" charset="0"/>
              <a:sym typeface="+mn-ea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fr-FR" altLang="x-none" sz="120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Tel.mob. +40.74</a:t>
            </a:r>
            <a:r>
              <a:rPr lang="en-US" altLang="fr-FR" sz="120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1.688.114</a:t>
            </a:r>
            <a:r>
              <a:rPr lang="fr-FR" altLang="x-none" sz="120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 </a:t>
            </a:r>
            <a:endParaRPr lang="fr-FR" altLang="x-none" sz="1200">
              <a:latin typeface="Arial Black" panose="020B0A04020102020204" pitchFamily="34" charset="0"/>
              <a:cs typeface="Times New Roman" panose="02020603050405020304" pitchFamily="18" charset="0"/>
              <a:sym typeface="+mn-ea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fr-FR" altLang="x-none" sz="120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e-mail : </a:t>
            </a:r>
            <a:r>
              <a:rPr lang="en-US" altLang="fr-FR" sz="1200">
                <a:latin typeface="Arial Black" panose="020B0A04020102020204" pitchFamily="34" charset="0"/>
                <a:cs typeface="Times New Roman" panose="02020603050405020304" pitchFamily="18" charset="0"/>
                <a:sym typeface="+mn-ea"/>
              </a:rPr>
              <a:t>bavariamanager@yahoo.com</a:t>
            </a:r>
            <a:endParaRPr lang="en-US" altLang="fr-FR" sz="1200">
              <a:latin typeface="Arial Black" panose="020B0A040201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5495" y="3260090"/>
            <a:ext cx="263652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fr-FR" altLang="x-none" sz="2400" b="1" u="sng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CONTACT</a:t>
            </a:r>
            <a:endParaRPr lang="fr-FR" altLang="x-none" sz="2400" b="1" u="sng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ux d'artifice">
  <a:themeElements>
    <a:clrScheme name="">
      <a:dk1>
        <a:srgbClr val="FFCC00"/>
      </a:dk1>
      <a:lt1>
        <a:srgbClr val="000000"/>
      </a:lt1>
      <a:dk2>
        <a:srgbClr val="FFFFFF"/>
      </a:dk2>
      <a:lt2>
        <a:srgbClr val="AF273E"/>
      </a:lt2>
      <a:accent1>
        <a:srgbClr val="FF8B17"/>
      </a:accent1>
      <a:accent2>
        <a:srgbClr val="FFE103"/>
      </a:accent2>
      <a:accent3>
        <a:srgbClr val="AAAAAA"/>
      </a:accent3>
      <a:accent4>
        <a:srgbClr val="DCAF00"/>
      </a:accent4>
      <a:accent5>
        <a:srgbClr val="FFC5AA"/>
      </a:accent5>
      <a:accent6>
        <a:srgbClr val="E5CA02"/>
      </a:accent6>
      <a:hlink>
        <a:srgbClr val="FF3399"/>
      </a:hlink>
      <a:folHlink>
        <a:srgbClr val="FE1F08"/>
      </a:folHlink>
    </a:clrScheme>
    <a:fontScheme name="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CC00"/>
        </a:dk1>
        <a:lt1>
          <a:srgbClr val="000000"/>
        </a:lt1>
        <a:dk2>
          <a:srgbClr val="FFFFFF"/>
        </a:dk2>
        <a:lt2>
          <a:srgbClr val="AF273E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CAF00"/>
        </a:accent4>
        <a:accent5>
          <a:srgbClr val="FFC5AA"/>
        </a:accent5>
        <a:accent6>
          <a:srgbClr val="E5CA02"/>
        </a:accent6>
        <a:hlink>
          <a:srgbClr val="FF3399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FFFF"/>
        </a:dk1>
        <a:lt1>
          <a:srgbClr val="000066"/>
        </a:lt1>
        <a:dk2>
          <a:srgbClr val="00FFFF"/>
        </a:dk2>
        <a:lt2>
          <a:srgbClr val="0000A4"/>
        </a:lt2>
        <a:accent1>
          <a:srgbClr val="51B2E3"/>
        </a:accent1>
        <a:accent2>
          <a:srgbClr val="04E8AC"/>
        </a:accent2>
        <a:accent3>
          <a:srgbClr val="AAAAB9"/>
        </a:accent3>
        <a:accent4>
          <a:srgbClr val="AFDCDC"/>
        </a:accent4>
        <a:accent5>
          <a:srgbClr val="B3D5EE"/>
        </a:accent5>
        <a:accent6>
          <a:srgbClr val="03D09A"/>
        </a:accent6>
        <a:hlink>
          <a:srgbClr val="FF3399"/>
        </a:hlink>
        <a:folHlink>
          <a:srgbClr val="8F5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CC00"/>
        </a:dk1>
        <a:lt1>
          <a:srgbClr val="000000"/>
        </a:lt1>
        <a:dk2>
          <a:srgbClr val="FFFFFF"/>
        </a:dk2>
        <a:lt2>
          <a:srgbClr val="9F237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CAF00"/>
        </a:accent4>
        <a:accent5>
          <a:srgbClr val="AED0EB"/>
        </a:accent5>
        <a:accent6>
          <a:srgbClr val="E502CF"/>
        </a:accent6>
        <a:hlink>
          <a:srgbClr val="FF3399"/>
        </a:hlink>
        <a:folHlink>
          <a:srgbClr val="753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CC00"/>
        </a:dk1>
        <a:lt1>
          <a:srgbClr val="000000"/>
        </a:lt1>
        <a:dk2>
          <a:srgbClr val="FFFFFF"/>
        </a:dk2>
        <a:lt2>
          <a:srgbClr val="00603B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CAF00"/>
        </a:accent4>
        <a:accent5>
          <a:srgbClr val="AED0EB"/>
        </a:accent5>
        <a:accent6>
          <a:srgbClr val="05E115"/>
        </a:accent6>
        <a:hlink>
          <a:srgbClr val="FF3399"/>
        </a:hlink>
        <a:folHlink>
          <a:srgbClr val="753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FFFFFF"/>
        </a:dk2>
        <a:lt2>
          <a:srgbClr val="FF6600"/>
        </a:lt2>
        <a:accent1>
          <a:srgbClr val="FF99FF"/>
        </a:accent1>
        <a:accent2>
          <a:srgbClr val="FFFF99"/>
        </a:accent2>
        <a:accent3>
          <a:srgbClr val="AAADB9"/>
        </a:accent3>
        <a:accent4>
          <a:srgbClr val="DCDCDC"/>
        </a:accent4>
        <a:accent5>
          <a:srgbClr val="FFCAFF"/>
        </a:accent5>
        <a:accent6>
          <a:srgbClr val="E5E589"/>
        </a:accent6>
        <a:hlink>
          <a:srgbClr val="FF3399"/>
        </a:hlink>
        <a:folHlink>
          <a:srgbClr val="FF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5E589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0</TotalTime>
  <Words>1727</Words>
  <Application>WPS Presentation</Application>
  <PresentationFormat>On-screen Show</PresentationFormat>
  <Paragraphs>68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Arial Black</vt:lpstr>
      <vt:lpstr>Calibri</vt:lpstr>
      <vt:lpstr>Microsoft YaHei</vt:lpstr>
      <vt:lpstr/>
      <vt:lpstr>Arial Unicode MS</vt:lpstr>
      <vt:lpstr>Feux d'artifice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omul de aur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générale du projet</dc:title>
  <dc:creator>emy</dc:creator>
  <cp:lastModifiedBy>user</cp:lastModifiedBy>
  <cp:revision>29</cp:revision>
  <dcterms:created xsi:type="dcterms:W3CDTF">2005-11-09T15:19:00Z</dcterms:created>
  <dcterms:modified xsi:type="dcterms:W3CDTF">2019-11-11T14:14:40Z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3</vt:r8>
  </property>
  <property fmtid="{D5CDD505-2E9C-101B-9397-08002B2CF9AE}" pid="3" name="LCID">
    <vt:r8>1036</vt:r8>
  </property>
  <property fmtid="{D5CDD505-2E9C-101B-9397-08002B2CF9AE}" pid="4" name="KSOProductBuildVer">
    <vt:lpwstr>1033-11.2.0.8991</vt:lpwstr>
  </property>
</Properties>
</file>